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1257" r:id="rId6"/>
    <p:sldId id="1259" r:id="rId7"/>
    <p:sldId id="1260" r:id="rId8"/>
    <p:sldId id="1261" r:id="rId9"/>
    <p:sldId id="1262" r:id="rId10"/>
    <p:sldId id="262" r:id="rId11"/>
  </p:sldIdLst>
  <p:sldSz cx="18288000" cy="10287000"/>
  <p:notesSz cx="6858000" cy="9144000"/>
  <p:embeddedFontLst>
    <p:embeddedFont>
      <p:font typeface="AngsanaUPC" panose="02020603050405020304" pitchFamily="18" charset="-34"/>
      <p:regular r:id="rId13"/>
      <p:bold r:id="rId14"/>
      <p:italic r:id="rId15"/>
      <p:boldItalic r:id="rId16"/>
    </p:embeddedFont>
    <p:embeddedFont>
      <p:font typeface="Arimo" panose="020B0604020202020204" charset="0"/>
      <p:regular r:id="rId17"/>
    </p:embeddedFont>
    <p:embeddedFont>
      <p:font typeface="Lovelo" panose="020B0604020202020204" charset="0"/>
      <p:regular r:id="rId18"/>
    </p:embeddedFont>
    <p:embeddedFont>
      <p:font typeface="Open Sans Extra Bold" panose="020B0604020202020204" charset="0"/>
      <p:regular r:id="rId19"/>
    </p:embeddedFont>
    <p:embeddedFont>
      <p:font typeface="Prompt Bold" panose="020B0604020202020204" charset="-34"/>
      <p:regular r:id="rId20"/>
    </p:embeddedFont>
    <p:embeddedFont>
      <p:font typeface="TH Niramit AS" panose="02000506000000020004" pitchFamily="2" charset="-34"/>
      <p:regular r:id="rId21"/>
      <p:bold r:id="rId22"/>
      <p:italic r:id="rId23"/>
      <p:boldItalic r:id="rId24"/>
    </p:embeddedFont>
    <p:embeddedFont>
      <p:font typeface="TH SarabunPSK" panose="020B0500040200020003" pitchFamily="34" charset="-34"/>
      <p:regular r:id="rId25"/>
      <p:bold r:id="rId26"/>
      <p:italic r:id="rId27"/>
      <p:boldItalic r:id="rId28"/>
    </p:embeddedFont>
    <p:embeddedFont>
      <p:font typeface="เอฟซี ไอคอนิก" panose="020B0604020202020204" charset="-34"/>
      <p:regular r:id="rId29"/>
    </p:embeddedFont>
    <p:embeddedFont>
      <p:font typeface="เอฟซี ไอคอนิก Bold" panose="020B0604020202020204" charset="-34"/>
      <p:regular r:id="rId30"/>
    </p:embeddedFont>
    <p:embeddedFont>
      <p:font typeface="เอฟซี ไอคอนิก Light" panose="020B0604020202020204" charset="-34"/>
      <p:regular r:id="rId31"/>
    </p:embeddedFont>
    <p:embeddedFont>
      <p:font typeface="เอฟซี ไอคอนิก Thin" panose="020B0604020202020204" charset="-34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88903" autoAdjust="0"/>
  </p:normalViewPr>
  <p:slideViewPr>
    <p:cSldViewPr>
      <p:cViewPr varScale="1">
        <p:scale>
          <a:sx n="50" d="100"/>
          <a:sy n="50" d="100"/>
        </p:scale>
        <p:origin x="946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283089755631598E-2"/>
          <c:y val="7.4508953256989405E-2"/>
          <c:w val="0.86981638262625105"/>
          <c:h val="0.67369669642935504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</c:v>
                </c:pt>
              </c:strCache>
            </c:strRef>
          </c:tx>
          <c:spPr>
            <a:solidFill>
              <a:srgbClr val="5BD0EB"/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ม.ค.</c:v>
                </c:pt>
                <c:pt idx="1">
                  <c:v>ก.พ.</c:v>
                </c:pt>
                <c:pt idx="2">
                  <c:v>มี.ค.</c:v>
                </c:pt>
                <c:pt idx="3">
                  <c:v>เม.ย.</c:v>
                </c:pt>
                <c:pt idx="4">
                  <c:v>พ.ค.</c:v>
                </c:pt>
                <c:pt idx="5">
                  <c:v>มิ.ย.</c:v>
                </c:pt>
                <c:pt idx="6">
                  <c:v>ก.ค.</c:v>
                </c:pt>
                <c:pt idx="7">
                  <c:v>ส.ค.</c:v>
                </c:pt>
                <c:pt idx="8">
                  <c:v>ก.ย.</c:v>
                </c:pt>
                <c:pt idx="9">
                  <c:v>ต.ค.</c:v>
                </c:pt>
                <c:pt idx="10">
                  <c:v>พ.ย.</c:v>
                </c:pt>
                <c:pt idx="11">
                  <c:v>ธ.ค.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12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4</c:v>
                </c:pt>
                <c:pt idx="7">
                  <c:v>5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D5-4EE6-9B5C-8FDBF67F8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309376"/>
        <c:axId val="245479616"/>
      </c:areaChart>
      <c:barChart>
        <c:barDir val="col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2567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8575" cap="rnd" cmpd="sng" algn="ctr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  <a:sp3d contourW="28575"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th-TH" sz="2000" b="1" i="0" u="none" strike="noStrike" kern="1200" baseline="0">
                      <a:solidFill>
                        <a:schemeClr val="tx1"/>
                      </a:solidFill>
                      <a:latin typeface="TH Sarabun New" panose="020B0500040200020003" pitchFamily="34" charset="-34"/>
                      <a:ea typeface="+mn-ea"/>
                      <a:cs typeface="TH Sarabun New" panose="020B0500040200020003" pitchFamily="34" charset="-34"/>
                    </a:defRPr>
                  </a:pPr>
                  <a:endParaRPr lang="th-TH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DD5-4EE6-9B5C-8FDBF67F806B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th-TH" sz="2000" b="1" i="0" u="none" strike="noStrike" kern="1200" baseline="0">
                      <a:solidFill>
                        <a:schemeClr val="tx1"/>
                      </a:solidFill>
                      <a:latin typeface="TH Sarabun New" panose="020B0500040200020003" pitchFamily="34" charset="-34"/>
                      <a:ea typeface="+mn-ea"/>
                      <a:cs typeface="TH Sarabun New" panose="020B0500040200020003" pitchFamily="34" charset="-34"/>
                    </a:defRPr>
                  </a:pPr>
                  <a:endParaRPr lang="th-TH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DD5-4EE6-9B5C-8FDBF67F80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th-TH" sz="2000" b="1" i="0" u="none" strike="noStrike" kern="1200" baseline="0">
                    <a:solidFill>
                      <a:schemeClr val="tx1"/>
                    </a:solidFill>
                    <a:latin typeface="TH Sarabun New" panose="020B0500040200020003" pitchFamily="34" charset="-34"/>
                    <a:ea typeface="+mn-ea"/>
                    <a:cs typeface="TH Sarabun New" panose="020B0500040200020003" pitchFamily="34" charset="-34"/>
                  </a:defRPr>
                </a:pPr>
                <a:endParaRPr lang="th-T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ม.ค.</c:v>
                </c:pt>
                <c:pt idx="1">
                  <c:v>ก.พ.</c:v>
                </c:pt>
                <c:pt idx="2">
                  <c:v>มี.ค.</c:v>
                </c:pt>
                <c:pt idx="3">
                  <c:v>เม.ย.</c:v>
                </c:pt>
                <c:pt idx="4">
                  <c:v>พ.ค.</c:v>
                </c:pt>
                <c:pt idx="5">
                  <c:v>มิ.ย.</c:v>
                </c:pt>
                <c:pt idx="6">
                  <c:v>ก.ค.</c:v>
                </c:pt>
                <c:pt idx="7">
                  <c:v>ส.ค.</c:v>
                </c:pt>
                <c:pt idx="8">
                  <c:v>ก.ย.</c:v>
                </c:pt>
                <c:pt idx="9">
                  <c:v>ต.ค.</c:v>
                </c:pt>
                <c:pt idx="10">
                  <c:v>พ.ย.</c:v>
                </c:pt>
                <c:pt idx="11">
                  <c:v>ธ.ค.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24</c:v>
                </c:pt>
                <c:pt idx="1">
                  <c:v>14</c:v>
                </c:pt>
                <c:pt idx="2">
                  <c:v>10</c:v>
                </c:pt>
                <c:pt idx="3">
                  <c:v>12</c:v>
                </c:pt>
                <c:pt idx="4">
                  <c:v>2</c:v>
                </c:pt>
                <c:pt idx="5">
                  <c:v>4</c:v>
                </c:pt>
                <c:pt idx="6">
                  <c:v>16</c:v>
                </c:pt>
                <c:pt idx="7">
                  <c:v>13</c:v>
                </c:pt>
                <c:pt idx="8">
                  <c:v>11</c:v>
                </c:pt>
                <c:pt idx="9">
                  <c:v>3</c:v>
                </c:pt>
                <c:pt idx="10">
                  <c:v>7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DD5-4EE6-9B5C-8FDBF67F806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6309376"/>
        <c:axId val="24547961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2566</c:v>
                </c:pt>
              </c:strCache>
            </c:strRef>
          </c:tx>
          <c:spPr>
            <a:ln w="38100" cap="rnd" cmpd="sng" algn="ctr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ม.ค.</c:v>
                </c:pt>
                <c:pt idx="1">
                  <c:v>ก.พ.</c:v>
                </c:pt>
                <c:pt idx="2">
                  <c:v>มี.ค.</c:v>
                </c:pt>
                <c:pt idx="3">
                  <c:v>เม.ย.</c:v>
                </c:pt>
                <c:pt idx="4">
                  <c:v>พ.ค.</c:v>
                </c:pt>
                <c:pt idx="5">
                  <c:v>มิ.ย.</c:v>
                </c:pt>
                <c:pt idx="6">
                  <c:v>ก.ค.</c:v>
                </c:pt>
                <c:pt idx="7">
                  <c:v>ส.ค.</c:v>
                </c:pt>
                <c:pt idx="8">
                  <c:v>ก.ย.</c:v>
                </c:pt>
                <c:pt idx="9">
                  <c:v>ต.ค.</c:v>
                </c:pt>
                <c:pt idx="10">
                  <c:v>พ.ย.</c:v>
                </c:pt>
                <c:pt idx="11">
                  <c:v>ธ.ค.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</c:v>
                </c:pt>
                <c:pt idx="1">
                  <c:v>9</c:v>
                </c:pt>
                <c:pt idx="2">
                  <c:v>10</c:v>
                </c:pt>
                <c:pt idx="3">
                  <c:v>5</c:v>
                </c:pt>
                <c:pt idx="4">
                  <c:v>4</c:v>
                </c:pt>
                <c:pt idx="5">
                  <c:v>19</c:v>
                </c:pt>
                <c:pt idx="6">
                  <c:v>25</c:v>
                </c:pt>
                <c:pt idx="7">
                  <c:v>29</c:v>
                </c:pt>
                <c:pt idx="8">
                  <c:v>41</c:v>
                </c:pt>
                <c:pt idx="9">
                  <c:v>37</c:v>
                </c:pt>
                <c:pt idx="10">
                  <c:v>45</c:v>
                </c:pt>
                <c:pt idx="11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DD5-4EE6-9B5C-8FDBF67F80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6309376"/>
        <c:axId val="245479616"/>
      </c:lineChart>
      <c:catAx>
        <c:axId val="16630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th-TH" sz="2400" b="1" i="0" u="none" strike="noStrike" kern="1200" baseline="0">
                <a:solidFill>
                  <a:schemeClr val="tx1"/>
                </a:solidFill>
                <a:latin typeface="TH Niramit AS" panose="02000506000000020004" pitchFamily="2" charset="-34"/>
                <a:ea typeface="+mn-ea"/>
                <a:cs typeface="TH Niramit AS" panose="02000506000000020004" pitchFamily="2" charset="-34"/>
              </a:defRPr>
            </a:pPr>
            <a:endParaRPr lang="th-TH"/>
          </a:p>
        </c:txPr>
        <c:crossAx val="245479616"/>
        <c:crosses val="autoZero"/>
        <c:auto val="1"/>
        <c:lblAlgn val="ctr"/>
        <c:lblOffset val="100"/>
        <c:noMultiLvlLbl val="0"/>
      </c:catAx>
      <c:valAx>
        <c:axId val="245479616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th-TH" sz="1800" b="1" i="0" u="none" strike="noStrike" kern="1200" baseline="0">
                <a:solidFill>
                  <a:schemeClr val="tx1"/>
                </a:solidFill>
                <a:latin typeface="TH Niramit AS" panose="02000506000000020004" pitchFamily="2" charset="-34"/>
                <a:ea typeface="+mn-ea"/>
                <a:cs typeface="TH Niramit AS" panose="02000506000000020004" pitchFamily="2" charset="-34"/>
              </a:defRPr>
            </a:pPr>
            <a:endParaRPr lang="th-TH"/>
          </a:p>
        </c:txPr>
        <c:crossAx val="166309376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5363138196754198"/>
          <c:y val="0.90441951472732696"/>
          <c:w val="0.47177479350641099"/>
          <c:h val="7.2589245302239702E-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th-TH" sz="2400" b="1" i="0" u="none" strike="noStrike" kern="1200" baseline="0">
              <a:solidFill>
                <a:schemeClr val="tx1"/>
              </a:solidFill>
              <a:latin typeface="TH Niramit AS" panose="02000506000000020004" pitchFamily="2" charset="-34"/>
              <a:ea typeface="+mn-ea"/>
              <a:cs typeface="TH Niramit AS" panose="02000506000000020004" pitchFamily="2" charset="-34"/>
            </a:defRPr>
          </a:pPr>
          <a:endParaRPr lang="th-TH"/>
        </a:p>
      </c:txPr>
    </c:legend>
    <c:plotVisOnly val="1"/>
    <c:dispBlanksAs val="zero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lang="th-TH">
          <a:latin typeface="TH Sarabun New" panose="020B0500040200020003" pitchFamily="34" charset="-34"/>
          <a:cs typeface="TH Sarabun New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01235483728037"/>
          <c:y val="0.16370236193750318"/>
          <c:w val="0.87552194490420099"/>
          <c:h val="0.700810500548035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จำนวน</c:v>
                </c:pt>
              </c:strCache>
            </c:strRef>
          </c:tx>
          <c:spPr>
            <a:solidFill>
              <a:srgbClr val="17B3BB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17B7BF"/>
              </a:solidFill>
            </c:spPr>
            <c:extLst>
              <c:ext xmlns:c16="http://schemas.microsoft.com/office/drawing/2014/chart" uri="{C3380CC4-5D6E-409C-BE32-E72D297353CC}">
                <c16:uniqueId val="{00000001-ABF2-471A-9FB8-656835752C03}"/>
              </c:ext>
            </c:extLst>
          </c:dPt>
          <c:dPt>
            <c:idx val="1"/>
            <c:invertIfNegative val="0"/>
            <c:bubble3D val="0"/>
            <c:spPr>
              <a:solidFill>
                <a:srgbClr val="1499A0"/>
              </a:solidFill>
            </c:spPr>
            <c:extLst>
              <c:ext xmlns:c16="http://schemas.microsoft.com/office/drawing/2014/chart" uri="{C3380CC4-5D6E-409C-BE32-E72D297353CC}">
                <c16:uniqueId val="{00000003-ABF2-471A-9FB8-656835752C03}"/>
              </c:ext>
            </c:extLst>
          </c:dPt>
          <c:dPt>
            <c:idx val="2"/>
            <c:invertIfNegative val="0"/>
            <c:bubble3D val="0"/>
            <c:spPr>
              <a:solidFill>
                <a:srgbClr val="1AC0C8"/>
              </a:solidFill>
            </c:spPr>
            <c:extLst>
              <c:ext xmlns:c16="http://schemas.microsoft.com/office/drawing/2014/chart" uri="{C3380CC4-5D6E-409C-BE32-E72D297353CC}">
                <c16:uniqueId val="{00000005-ABF2-471A-9FB8-656835752C03}"/>
              </c:ext>
            </c:extLst>
          </c:dPt>
          <c:dPt>
            <c:idx val="3"/>
            <c:invertIfNegative val="0"/>
            <c:bubble3D val="0"/>
            <c:spPr>
              <a:solidFill>
                <a:srgbClr val="1BD2DB"/>
              </a:solidFill>
            </c:spPr>
            <c:extLst>
              <c:ext xmlns:c16="http://schemas.microsoft.com/office/drawing/2014/chart" uri="{C3380CC4-5D6E-409C-BE32-E72D297353CC}">
                <c16:uniqueId val="{00000007-ABF2-471A-9FB8-656835752C03}"/>
              </c:ext>
            </c:extLst>
          </c:dPt>
          <c:dPt>
            <c:idx val="4"/>
            <c:invertIfNegative val="0"/>
            <c:bubble3D val="0"/>
            <c:spPr>
              <a:solidFill>
                <a:srgbClr val="19C4CD"/>
              </a:solidFill>
            </c:spPr>
            <c:extLst>
              <c:ext xmlns:c16="http://schemas.microsoft.com/office/drawing/2014/chart" uri="{C3380CC4-5D6E-409C-BE32-E72D297353CC}">
                <c16:uniqueId val="{00000009-ABF2-471A-9FB8-656835752C03}"/>
              </c:ext>
            </c:extLst>
          </c:dPt>
          <c:dPt>
            <c:idx val="5"/>
            <c:invertIfNegative val="0"/>
            <c:bubble3D val="0"/>
            <c:spPr>
              <a:solidFill>
                <a:srgbClr val="3DDFE7"/>
              </a:solidFill>
            </c:spPr>
            <c:extLst>
              <c:ext xmlns:c16="http://schemas.microsoft.com/office/drawing/2014/chart" uri="{C3380CC4-5D6E-409C-BE32-E72D297353CC}">
                <c16:uniqueId val="{0000000B-ABF2-471A-9FB8-656835752C03}"/>
              </c:ext>
            </c:extLst>
          </c:dPt>
          <c:dPt>
            <c:idx val="6"/>
            <c:invertIfNegative val="0"/>
            <c:bubble3D val="0"/>
            <c:spPr>
              <a:solidFill>
                <a:srgbClr val="81EAEF"/>
              </a:solidFill>
            </c:spPr>
            <c:extLst>
              <c:ext xmlns:c16="http://schemas.microsoft.com/office/drawing/2014/chart" uri="{C3380CC4-5D6E-409C-BE32-E72D297353CC}">
                <c16:uniqueId val="{0000000D-ABF2-471A-9FB8-656835752C03}"/>
              </c:ext>
            </c:extLst>
          </c:dPt>
          <c:dPt>
            <c:idx val="7"/>
            <c:invertIfNegative val="0"/>
            <c:bubble3D val="0"/>
            <c:spPr>
              <a:solidFill>
                <a:srgbClr val="81EAEF"/>
              </a:solidFill>
            </c:spPr>
            <c:extLst>
              <c:ext xmlns:c16="http://schemas.microsoft.com/office/drawing/2014/chart" uri="{C3380CC4-5D6E-409C-BE32-E72D297353CC}">
                <c16:uniqueId val="{0000000F-ABF2-471A-9FB8-656835752C03}"/>
              </c:ext>
            </c:extLst>
          </c:dPt>
          <c:dPt>
            <c:idx val="8"/>
            <c:invertIfNegative val="0"/>
            <c:bubble3D val="0"/>
            <c:spPr>
              <a:solidFill>
                <a:srgbClr val="6DE7ED"/>
              </a:solidFill>
            </c:spPr>
            <c:extLst>
              <c:ext xmlns:c16="http://schemas.microsoft.com/office/drawing/2014/chart" uri="{C3380CC4-5D6E-409C-BE32-E72D297353CC}">
                <c16:uniqueId val="{00000011-ABF2-471A-9FB8-656835752C03}"/>
              </c:ext>
            </c:extLst>
          </c:dPt>
          <c:dLbls>
            <c:dLbl>
              <c:idx val="1"/>
              <c:layout>
                <c:manualLayout>
                  <c:x val="4.9930166568215098E-3"/>
                  <c:y val="3.02041874419550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F2-471A-9FB8-656835752C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th-TH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Sheet1!$A$2:$A$11</c:f>
              <c:strCache>
                <c:ptCount val="10"/>
                <c:pt idx="0">
                  <c:v>0 - 4 ปี</c:v>
                </c:pt>
                <c:pt idx="1">
                  <c:v>5 - 9 ปี</c:v>
                </c:pt>
                <c:pt idx="2">
                  <c:v>10 - 14 ปี</c:v>
                </c:pt>
                <c:pt idx="3">
                  <c:v>15 - 19 ปี</c:v>
                </c:pt>
                <c:pt idx="4">
                  <c:v>20-29 ปี</c:v>
                </c:pt>
                <c:pt idx="5">
                  <c:v>30-39 ปี</c:v>
                </c:pt>
                <c:pt idx="6">
                  <c:v>40-49 ปี</c:v>
                </c:pt>
                <c:pt idx="7">
                  <c:v>50-59 ปี</c:v>
                </c:pt>
                <c:pt idx="8">
                  <c:v>60-69 ปี</c:v>
                </c:pt>
                <c:pt idx="9">
                  <c:v>70 ปี ขึ้นไป</c:v>
                </c:pt>
              </c:strCache>
            </c:strRef>
          </c:cat>
          <c:val>
            <c:numRef>
              <c:f>Sheet1!$B$2:$B$11</c:f>
              <c:numCache>
                <c:formatCode>0</c:formatCode>
                <c:ptCount val="10"/>
                <c:pt idx="0">
                  <c:v>9</c:v>
                </c:pt>
                <c:pt idx="1">
                  <c:v>22</c:v>
                </c:pt>
                <c:pt idx="2">
                  <c:v>23</c:v>
                </c:pt>
                <c:pt idx="3">
                  <c:v>21</c:v>
                </c:pt>
                <c:pt idx="4">
                  <c:v>20</c:v>
                </c:pt>
                <c:pt idx="5">
                  <c:v>11</c:v>
                </c:pt>
                <c:pt idx="6">
                  <c:v>6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BF2-471A-9FB8-656835752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353294848"/>
        <c:axId val="253850112"/>
      </c:barChart>
      <c:catAx>
        <c:axId val="353294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th-TH"/>
          </a:p>
        </c:txPr>
        <c:crossAx val="253850112"/>
        <c:crossesAt val="0"/>
        <c:auto val="1"/>
        <c:lblAlgn val="ctr"/>
        <c:lblOffset val="100"/>
        <c:noMultiLvlLbl val="0"/>
      </c:catAx>
      <c:valAx>
        <c:axId val="253850112"/>
        <c:scaling>
          <c:orientation val="minMax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th-TH"/>
          </a:p>
        </c:txPr>
        <c:crossAx val="353294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th-TH" sz="1800"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6216146385547898E-2"/>
          <c:y val="0.115029824945828"/>
          <c:w val="0.70681660000650204"/>
          <c:h val="0.598106785479512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BC2-4D1D-BB4B-A244B596E71D}"/>
              </c:ext>
            </c:extLst>
          </c:dPt>
          <c:dPt>
            <c:idx val="1"/>
            <c:bubble3D val="0"/>
            <c:spPr>
              <a:solidFill>
                <a:srgbClr val="FFA2C2"/>
              </a:solidFill>
            </c:spPr>
            <c:extLst>
              <c:ext xmlns:c16="http://schemas.microsoft.com/office/drawing/2014/chart" uri="{C3380CC4-5D6E-409C-BE32-E72D297353CC}">
                <c16:uniqueId val="{00000003-4BC2-4D1D-BB4B-A244B596E71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th-TH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ชาย</c:v>
                </c:pt>
                <c:pt idx="1">
                  <c:v>หญิง</c:v>
                </c:pt>
              </c:strCache>
            </c:strRef>
          </c:cat>
          <c:val>
            <c:numRef>
              <c:f>Sheet1!$B$2:$B$3</c:f>
              <c:numCache>
                <c:formatCode>0.00</c:formatCode>
                <c:ptCount val="2"/>
                <c:pt idx="0">
                  <c:v>47.413793103448278</c:v>
                </c:pt>
                <c:pt idx="1">
                  <c:v>54.310344827586206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C2-4D1D-BB4B-A244B596E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18026642390685399"/>
          <c:y val="0.73890950259294397"/>
          <c:w val="0.539762664227878"/>
          <c:h val="0.12069848350412"/>
        </c:manualLayout>
      </c:layout>
      <c:overlay val="0"/>
      <c:txPr>
        <a:bodyPr rot="0" vert="horz"/>
        <a:lstStyle/>
        <a:p>
          <a:pPr>
            <a:defRPr/>
          </a:pPr>
          <a:endParaRPr lang="th-TH"/>
        </a:p>
      </c:txPr>
    </c:legend>
    <c:plotVisOnly val="1"/>
    <c:dispBlanksAs val="gap"/>
    <c:showDLblsOverMax val="0"/>
  </c:chart>
  <c:txPr>
    <a:bodyPr/>
    <a:lstStyle/>
    <a:p>
      <a:pPr>
        <a:defRPr lang="th-TH" sz="2800" b="1"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501235483728037"/>
          <c:y val="0.16370236193750318"/>
          <c:w val="0.87552194490420099"/>
          <c:h val="0.7008105005480359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axId val="353294848"/>
        <c:axId val="253850112"/>
      </c:barChart>
      <c:catAx>
        <c:axId val="353294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th-TH"/>
          </a:p>
        </c:txPr>
        <c:crossAx val="253850112"/>
        <c:crossesAt val="0"/>
        <c:auto val="1"/>
        <c:lblAlgn val="ctr"/>
        <c:lblOffset val="100"/>
        <c:noMultiLvlLbl val="0"/>
      </c:catAx>
      <c:valAx>
        <c:axId val="253850112"/>
        <c:scaling>
          <c:orientation val="minMax"/>
          <c:min val="0"/>
        </c:scaling>
        <c:delete val="0"/>
        <c:axPos val="l"/>
        <c:numFmt formatCode="0" sourceLinked="0"/>
        <c:majorTickMark val="out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th-TH"/>
          </a:p>
        </c:txPr>
        <c:crossAx val="3532948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th-TH" sz="1800">
          <a:latin typeface="TH SarabunPSK" panose="020B0500040200020003" pitchFamily="34" charset="-34"/>
          <a:cs typeface="TH SarabunPSK" panose="020B0500040200020003" pitchFamily="34" charset="-34"/>
        </a:defRPr>
      </a:pPr>
      <a:endParaRPr lang="th-TH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D3177-90FC-4611-BA8A-2B780CD628C6}" type="datetimeFigureOut">
              <a:rPr lang="th-TH" smtClean="0"/>
              <a:t>12/12/67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A8B9F-667E-4EF8-93A3-8486909B6D6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1516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A8B9F-667E-4EF8-93A3-8486909B6D61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5563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A8B9F-667E-4EF8-93A3-8486909B6D61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2077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A8B9F-667E-4EF8-93A3-8486909B6D61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5189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A8B9F-667E-4EF8-93A3-8486909B6D61}" type="slidenum">
              <a:rPr lang="th-TH" smtClean="0"/>
              <a:t>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59371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A8B9F-667E-4EF8-93A3-8486909B6D61}" type="slidenum">
              <a:rPr lang="th-TH" smtClean="0"/>
              <a:t>8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077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tags" Target="../tags/tag6.xml"/><Relationship Id="rId7" Type="http://schemas.openxmlformats.org/officeDocument/2006/relationships/chart" Target="../charts/char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tags" Target="../tags/tag46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42" Type="http://schemas.openxmlformats.org/officeDocument/2006/relationships/chart" Target="../charts/chart4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41" Type="http://schemas.openxmlformats.org/officeDocument/2006/relationships/notesSlide" Target="../notesSlides/notesSlide5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tags" Target="../tags/tag44.xml"/><Relationship Id="rId40" Type="http://schemas.openxmlformats.org/officeDocument/2006/relationships/slideLayout" Target="../slideLayouts/slideLayout7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tags" Target="../tags/tag43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43" Type="http://schemas.openxmlformats.org/officeDocument/2006/relationships/image" Target="../media/image8.png"/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tags" Target="../tags/tag4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543" y="231543"/>
            <a:ext cx="17824914" cy="9823914"/>
            <a:chOff x="0" y="0"/>
            <a:chExt cx="4694628" cy="2587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1543" y="562275"/>
            <a:ext cx="3065925" cy="1380486"/>
            <a:chOff x="0" y="0"/>
            <a:chExt cx="807486" cy="3635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07486" cy="363585"/>
            </a:xfrm>
            <a:custGeom>
              <a:avLst/>
              <a:gdLst/>
              <a:ahLst/>
              <a:cxnLst/>
              <a:rect l="l" t="t" r="r" b="b"/>
              <a:pathLst>
                <a:path w="807486" h="363585">
                  <a:moveTo>
                    <a:pt x="101006" y="0"/>
                  </a:moveTo>
                  <a:lnTo>
                    <a:pt x="706480" y="0"/>
                  </a:lnTo>
                  <a:cubicBezTo>
                    <a:pt x="762265" y="0"/>
                    <a:pt x="807486" y="45222"/>
                    <a:pt x="807486" y="101006"/>
                  </a:cubicBezTo>
                  <a:lnTo>
                    <a:pt x="807486" y="262579"/>
                  </a:lnTo>
                  <a:cubicBezTo>
                    <a:pt x="807486" y="318363"/>
                    <a:pt x="762265" y="363585"/>
                    <a:pt x="706480" y="363585"/>
                  </a:cubicBezTo>
                  <a:lnTo>
                    <a:pt x="101006" y="363585"/>
                  </a:lnTo>
                  <a:cubicBezTo>
                    <a:pt x="45222" y="363585"/>
                    <a:pt x="0" y="318363"/>
                    <a:pt x="0" y="262579"/>
                  </a:cubicBezTo>
                  <a:lnTo>
                    <a:pt x="0" y="101006"/>
                  </a:lnTo>
                  <a:cubicBezTo>
                    <a:pt x="0" y="45222"/>
                    <a:pt x="45222" y="0"/>
                    <a:pt x="101006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07486" cy="411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63586" y="1703142"/>
            <a:ext cx="9061203" cy="3440358"/>
            <a:chOff x="0" y="0"/>
            <a:chExt cx="1835028" cy="6967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5028" cy="696723"/>
            </a:xfrm>
            <a:custGeom>
              <a:avLst/>
              <a:gdLst/>
              <a:ahLst/>
              <a:cxnLst/>
              <a:rect l="l" t="t" r="r" b="b"/>
              <a:pathLst>
                <a:path w="1835028" h="696723">
                  <a:moveTo>
                    <a:pt x="0" y="0"/>
                  </a:moveTo>
                  <a:lnTo>
                    <a:pt x="1835028" y="0"/>
                  </a:lnTo>
                  <a:lnTo>
                    <a:pt x="1835028" y="696723"/>
                  </a:lnTo>
                  <a:lnTo>
                    <a:pt x="0" y="696723"/>
                  </a:lnTo>
                  <a:close/>
                </a:path>
              </a:pathLst>
            </a:custGeom>
            <a:solidFill>
              <a:srgbClr val="9DD1FF">
                <a:alpha val="62745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835028" cy="744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795094" y="1826905"/>
            <a:ext cx="9827567" cy="396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35"/>
              </a:lnSpc>
            </a:pPr>
            <a:r>
              <a:rPr lang="en-US" sz="6518" b="1" spc="195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สถานการณ์โรคติดต่อ</a:t>
            </a:r>
            <a:r>
              <a:rPr lang="en-US" sz="6518" b="1" spc="195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</a:t>
            </a:r>
            <a:r>
              <a:rPr lang="en-US" sz="6518" b="1" spc="195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อำเภอกรงปินัง</a:t>
            </a:r>
            <a:r>
              <a:rPr lang="en-US" sz="6518" b="1" spc="195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</a:t>
            </a:r>
          </a:p>
          <a:p>
            <a:pPr algn="l">
              <a:lnSpc>
                <a:spcPts val="7235"/>
              </a:lnSpc>
            </a:pPr>
            <a:r>
              <a:rPr lang="en-US" sz="6518" b="1" spc="195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จังหวัดยะลา</a:t>
            </a:r>
            <a:endParaRPr lang="en-US" sz="6518" b="1" spc="195" dirty="0">
              <a:solidFill>
                <a:srgbClr val="0D3B66"/>
              </a:solidFill>
              <a:latin typeface="เอฟซี ไอคอนิก Bold"/>
              <a:ea typeface="เอฟซี ไอคอนิก Bold"/>
              <a:cs typeface="เอฟซี ไอคอนิก Bold"/>
              <a:sym typeface="เอฟซี ไอคอนิก Bold"/>
            </a:endParaRPr>
          </a:p>
          <a:p>
            <a:pPr algn="l">
              <a:lnSpc>
                <a:spcPts val="9459"/>
              </a:lnSpc>
            </a:pPr>
            <a:endParaRPr lang="en-US" sz="6518" b="1" spc="195" dirty="0">
              <a:solidFill>
                <a:srgbClr val="0D3B66"/>
              </a:solidFill>
              <a:latin typeface="เอฟซี ไอคอนิก Bold"/>
              <a:ea typeface="เอฟซี ไอคอนิก Bold"/>
              <a:cs typeface="เอฟซี ไอคอนิก Bold"/>
              <a:sym typeface="เอฟซี ไอคอนิก Bold"/>
            </a:endParaRPr>
          </a:p>
        </p:txBody>
      </p:sp>
      <p:sp>
        <p:nvSpPr>
          <p:cNvPr id="12" name="AutoShape 12"/>
          <p:cNvSpPr/>
          <p:nvPr/>
        </p:nvSpPr>
        <p:spPr>
          <a:xfrm flipH="1">
            <a:off x="3316518" y="1563888"/>
            <a:ext cx="0" cy="4839146"/>
          </a:xfrm>
          <a:prstGeom prst="line">
            <a:avLst/>
          </a:prstGeom>
          <a:ln w="38100" cap="flat">
            <a:solidFill>
              <a:srgbClr val="0D3B66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3" name="AutoShape 13"/>
          <p:cNvSpPr/>
          <p:nvPr/>
        </p:nvSpPr>
        <p:spPr>
          <a:xfrm>
            <a:off x="3795094" y="8624635"/>
            <a:ext cx="6530392" cy="11930"/>
          </a:xfrm>
          <a:prstGeom prst="line">
            <a:avLst/>
          </a:prstGeom>
          <a:ln w="171450" cap="flat">
            <a:solidFill>
              <a:srgbClr val="0D3B6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2652808" y="1586123"/>
            <a:ext cx="7325345" cy="7296730"/>
            <a:chOff x="0" y="0"/>
            <a:chExt cx="6502400" cy="6477000"/>
          </a:xfrm>
        </p:grpSpPr>
        <p:sp>
          <p:nvSpPr>
            <p:cNvPr id="15" name="Freeform 15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2"/>
              <a:stretch>
                <a:fillRect l="-24801" r="-24801"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9DD1FF"/>
            </a:solidFill>
          </p:spPr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0325487" y="5529589"/>
            <a:ext cx="4543617" cy="4525868"/>
            <a:chOff x="0" y="0"/>
            <a:chExt cx="6502400" cy="6477000"/>
          </a:xfrm>
        </p:grpSpPr>
        <p:sp>
          <p:nvSpPr>
            <p:cNvPr id="18" name="Freeform 18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-125660" t="-14770" r="-2479" b="-5538"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9DD1FF"/>
            </a:solidFill>
          </p:spPr>
        </p:sp>
      </p:grpSp>
      <p:sp>
        <p:nvSpPr>
          <p:cNvPr id="20" name="Freeform 20"/>
          <p:cNvSpPr/>
          <p:nvPr/>
        </p:nvSpPr>
        <p:spPr>
          <a:xfrm rot="9277210" flipH="1">
            <a:off x="13221904" y="1592110"/>
            <a:ext cx="1930166" cy="673803"/>
          </a:xfrm>
          <a:custGeom>
            <a:avLst/>
            <a:gdLst/>
            <a:ahLst/>
            <a:cxnLst/>
            <a:rect l="l" t="t" r="r" b="b"/>
            <a:pathLst>
              <a:path w="1930166" h="673803">
                <a:moveTo>
                  <a:pt x="1930166" y="0"/>
                </a:moveTo>
                <a:lnTo>
                  <a:pt x="0" y="0"/>
                </a:lnTo>
                <a:lnTo>
                  <a:pt x="0" y="673803"/>
                </a:lnTo>
                <a:lnTo>
                  <a:pt x="1930166" y="673803"/>
                </a:lnTo>
                <a:lnTo>
                  <a:pt x="193016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2450681" flipH="1">
            <a:off x="11133068" y="9227153"/>
            <a:ext cx="872648" cy="304633"/>
          </a:xfrm>
          <a:custGeom>
            <a:avLst/>
            <a:gdLst/>
            <a:ahLst/>
            <a:cxnLst/>
            <a:rect l="l" t="t" r="r" b="b"/>
            <a:pathLst>
              <a:path w="872648" h="304633">
                <a:moveTo>
                  <a:pt x="872648" y="0"/>
                </a:moveTo>
                <a:lnTo>
                  <a:pt x="0" y="0"/>
                </a:lnTo>
                <a:lnTo>
                  <a:pt x="0" y="304633"/>
                </a:lnTo>
                <a:lnTo>
                  <a:pt x="872648" y="304633"/>
                </a:lnTo>
                <a:lnTo>
                  <a:pt x="87264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31543" y="3033508"/>
            <a:ext cx="2447285" cy="33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8"/>
              </a:lnSpc>
            </a:pPr>
            <a:r>
              <a:rPr lang="en-US" sz="2027">
                <a:solidFill>
                  <a:srgbClr val="FFFFFF"/>
                </a:solidFill>
                <a:latin typeface="เอฟซี ไอคอนิก Thin"/>
                <a:ea typeface="เอฟซี ไอคอนิก Thin"/>
                <a:cs typeface="เอฟซี ไอคอนิก Thin"/>
                <a:sym typeface="เอฟซี ไอคอนิก Thin"/>
              </a:rPr>
              <a:t>อันดับโรค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95094" y="7332740"/>
            <a:ext cx="6530392" cy="1166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2"/>
              </a:lnSpc>
            </a:pPr>
            <a:r>
              <a:rPr lang="en-US" sz="3993">
                <a:solidFill>
                  <a:srgbClr val="000000"/>
                </a:solidFill>
                <a:latin typeface="เอฟซี ไอคอนิก"/>
                <a:ea typeface="เอฟซี ไอคอนิก"/>
                <a:cs typeface="เอฟซี ไอคอนิก"/>
                <a:sym typeface="เอฟซี ไอคอนิก"/>
              </a:rPr>
              <a:t>งานระบาดวิทยาอำเภอกรงปินัง</a:t>
            </a:r>
          </a:p>
          <a:p>
            <a:pPr algn="l">
              <a:lnSpc>
                <a:spcPts val="4632"/>
              </a:lnSpc>
            </a:pPr>
            <a:endParaRPr lang="en-US" sz="3993">
              <a:solidFill>
                <a:srgbClr val="000000"/>
              </a:solidFill>
              <a:latin typeface="เอฟซี ไอคอนิก"/>
              <a:ea typeface="เอฟซี ไอคอนิก"/>
              <a:cs typeface="เอฟซี ไอคอนิก"/>
              <a:sym typeface="เอฟซี ไอคอนิก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795094" y="7940392"/>
            <a:ext cx="532819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7"/>
              </a:lnSpc>
            </a:pPr>
            <a:r>
              <a:rPr lang="en-US" sz="2756" spc="427" dirty="0" err="1">
                <a:solidFill>
                  <a:srgbClr val="000000"/>
                </a:solidFill>
                <a:latin typeface="เอฟซี ไอคอนิก Light"/>
                <a:ea typeface="เอฟซี ไอคอนิก Light"/>
                <a:cs typeface="เอฟซี ไอคอนิก Light"/>
                <a:sym typeface="เอฟซี ไอคอนิก Light"/>
              </a:rPr>
              <a:t>วันที่</a:t>
            </a:r>
            <a:r>
              <a:rPr lang="en-US" sz="2756" spc="427" dirty="0">
                <a:solidFill>
                  <a:srgbClr val="000000"/>
                </a:solidFill>
                <a:latin typeface="เอฟซี ไอคอนิก Light"/>
                <a:ea typeface="เอฟซี ไอคอนิก Light"/>
                <a:cs typeface="เอฟซี ไอคอนิก Light"/>
                <a:sym typeface="เอฟซี ไอคอนิก Light"/>
              </a:rPr>
              <a:t> 11 </a:t>
            </a:r>
            <a:r>
              <a:rPr lang="en-US" sz="2756" spc="427" dirty="0" err="1">
                <a:solidFill>
                  <a:srgbClr val="000000"/>
                </a:solidFill>
                <a:latin typeface="เอฟซี ไอคอนิก Light"/>
                <a:ea typeface="เอฟซี ไอคอนิก Light"/>
                <a:cs typeface="เอฟซี ไอคอนิก Light"/>
                <a:sym typeface="เอฟซี ไอคอนิก Light"/>
              </a:rPr>
              <a:t>ธันวาคม</a:t>
            </a:r>
            <a:r>
              <a:rPr lang="en-US" sz="2756" spc="427" dirty="0">
                <a:solidFill>
                  <a:srgbClr val="000000"/>
                </a:solidFill>
                <a:latin typeface="เอฟซี ไอคอนิก Light"/>
                <a:ea typeface="เอฟซี ไอคอนิก Light"/>
                <a:cs typeface="เอฟซี ไอคอนิก Light"/>
                <a:sym typeface="เอฟซี ไอคอนิก Light"/>
              </a:rPr>
              <a:t> 2567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274" y="308319"/>
            <a:ext cx="17824914" cy="9823914"/>
            <a:chOff x="0" y="0"/>
            <a:chExt cx="4694628" cy="2587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4</a:t>
              </a:r>
            </a:p>
            <a:p>
              <a:pPr algn="ctr">
                <a:lnSpc>
                  <a:spcPts val="2659"/>
                </a:lnSpc>
              </a:pPr>
              <a:endPara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31543" y="562275"/>
            <a:ext cx="3065925" cy="1380486"/>
            <a:chOff x="0" y="0"/>
            <a:chExt cx="807486" cy="3635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07486" cy="363585"/>
            </a:xfrm>
            <a:custGeom>
              <a:avLst/>
              <a:gdLst/>
              <a:ahLst/>
              <a:cxnLst/>
              <a:rect l="l" t="t" r="r" b="b"/>
              <a:pathLst>
                <a:path w="807486" h="363585">
                  <a:moveTo>
                    <a:pt x="101006" y="0"/>
                  </a:moveTo>
                  <a:lnTo>
                    <a:pt x="706480" y="0"/>
                  </a:lnTo>
                  <a:cubicBezTo>
                    <a:pt x="762265" y="0"/>
                    <a:pt x="807486" y="45222"/>
                    <a:pt x="807486" y="101006"/>
                  </a:cubicBezTo>
                  <a:lnTo>
                    <a:pt x="807486" y="262579"/>
                  </a:lnTo>
                  <a:cubicBezTo>
                    <a:pt x="807486" y="318363"/>
                    <a:pt x="762265" y="363585"/>
                    <a:pt x="706480" y="363585"/>
                  </a:cubicBezTo>
                  <a:lnTo>
                    <a:pt x="101006" y="363585"/>
                  </a:lnTo>
                  <a:cubicBezTo>
                    <a:pt x="45222" y="363585"/>
                    <a:pt x="0" y="318363"/>
                    <a:pt x="0" y="262579"/>
                  </a:cubicBezTo>
                  <a:lnTo>
                    <a:pt x="0" y="101006"/>
                  </a:lnTo>
                  <a:cubicBezTo>
                    <a:pt x="0" y="45222"/>
                    <a:pt x="45222" y="0"/>
                    <a:pt x="101006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07486" cy="4112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822673" y="132598"/>
            <a:ext cx="10355737" cy="896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08"/>
              </a:lnSpc>
              <a:spcBef>
                <a:spcPct val="0"/>
              </a:spcBef>
            </a:pPr>
            <a:r>
              <a:rPr lang="en-US" sz="5220" b="1" dirty="0" err="1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อันดับโรคทางระบาดวิทยา</a:t>
            </a:r>
            <a:r>
              <a:rPr lang="en-US" sz="5220" b="1" dirty="0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  </a:t>
            </a:r>
            <a:r>
              <a:rPr lang="en-US" sz="5220" b="1" dirty="0" err="1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ปี</a:t>
            </a:r>
            <a:r>
              <a:rPr lang="en-US" sz="5220" b="1" dirty="0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 2567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95252" y="1302001"/>
            <a:ext cx="4571286" cy="54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ประจำเดือน</a:t>
            </a:r>
            <a:r>
              <a:rPr lang="en-US" sz="3600" b="1" dirty="0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 </a:t>
            </a:r>
            <a:r>
              <a:rPr lang="en-US" sz="3600" b="1" dirty="0" err="1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พฤศจิกายน</a:t>
            </a:r>
            <a:r>
              <a:rPr lang="en-US" sz="3600" b="1" dirty="0">
                <a:solidFill>
                  <a:srgbClr val="051D40"/>
                </a:solidFill>
                <a:latin typeface="Open Sans Extra Bold"/>
                <a:ea typeface="Open Sans Extra Bold"/>
                <a:cs typeface="+mj-cs"/>
                <a:sym typeface="Open Sans Extra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87709" y="9630093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6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36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</a:t>
            </a:r>
            <a:r>
              <a:rPr lang="en-US" sz="36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36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36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36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36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36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36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36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824991"/>
              </p:ext>
            </p:extLst>
          </p:nvPr>
        </p:nvGraphicFramePr>
        <p:xfrm>
          <a:off x="432256" y="461211"/>
          <a:ext cx="8389116" cy="9825792"/>
        </p:xfrm>
        <a:graphic>
          <a:graphicData uri="http://schemas.openxmlformats.org/drawingml/2006/table">
            <a:tbl>
              <a:tblPr/>
              <a:tblGrid>
                <a:gridCol w="131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6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6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2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91291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Prompt Bold"/>
                          <a:ea typeface="Prompt Bold"/>
                          <a:cs typeface="Prompt Bold"/>
                          <a:sym typeface="Prompt Bold"/>
                        </a:rPr>
                        <a:t>ลำดับ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Prompt Bold"/>
                          <a:ea typeface="Prompt Bold"/>
                          <a:cs typeface="Prompt Bold"/>
                          <a:sym typeface="Prompt Bold"/>
                        </a:rPr>
                        <a:t>โรคติดต่อ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Prompt Bold"/>
                          <a:ea typeface="Prompt Bold"/>
                          <a:cs typeface="Prompt Bold"/>
                          <a:sym typeface="Prompt Bold"/>
                        </a:rPr>
                        <a:t>  จำนวนผู้ป่วย (สะสม)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Prompt Bold"/>
                          <a:ea typeface="Prompt Bold"/>
                          <a:cs typeface="Prompt Bold"/>
                          <a:sym typeface="Prompt Bold"/>
                        </a:rPr>
                        <a:t>  อัตราป่วยต่อประชากรแสนคน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D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508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โรคปอดบวม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166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547.02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โรคหัด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137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4</a:t>
                      </a:r>
                      <a:r>
                        <a:rPr lang="th-TH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96.20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โรคไข้เลือดออก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118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388.85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</a:t>
                      </a:r>
                      <a:r>
                        <a:rPr lang="th-TH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ไข้หวัดใหญ่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83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273.51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th-TH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โรคไอกรน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76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264.40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โรคสุกใส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6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chemeClr val="tx1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29.56</a:t>
                      </a:r>
                      <a:endParaRPr 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7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โรคมือ</a:t>
                      </a: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 </a:t>
                      </a: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เท้า</a:t>
                      </a: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 </a:t>
                      </a: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ปาก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4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14.49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อาหารเป็นพิษ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3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7.24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9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โรคเล็ปโตสไปโรสิส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3.62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81277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10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 err="1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โรคเมลิออยด์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1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  <a:cs typeface="Open Sans Extra Bold"/>
                          <a:sym typeface="Open Sans Extra Bold"/>
                        </a:rPr>
                        <a:t>3.62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" name="TextBox 13"/>
          <p:cNvSpPr txBox="1"/>
          <p:nvPr/>
        </p:nvSpPr>
        <p:spPr>
          <a:xfrm>
            <a:off x="3404518" y="-34090"/>
            <a:ext cx="1222296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51D40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ปี 2567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8E6F1444-8485-DE48-6D8F-8BD57EF56B1E}"/>
              </a:ext>
            </a:extLst>
          </p:cNvPr>
          <p:cNvSpPr txBox="1"/>
          <p:nvPr/>
        </p:nvSpPr>
        <p:spPr>
          <a:xfrm>
            <a:off x="10612255" y="2232131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14</a:t>
            </a:r>
          </a:p>
        </p:txBody>
      </p:sp>
      <p:pic>
        <p:nvPicPr>
          <p:cNvPr id="19" name="Picture 8">
            <a:extLst>
              <a:ext uri="{FF2B5EF4-FFF2-40B4-BE49-F238E27FC236}">
                <a16:creationId xmlns:a16="http://schemas.microsoft.com/office/drawing/2014/main" id="{675EE3A6-83CC-2586-50E6-47C3AC104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4908" y="2063628"/>
            <a:ext cx="9097498" cy="7914002"/>
          </a:xfrm>
          <a:prstGeom prst="rect">
            <a:avLst/>
          </a:prstGeom>
        </p:spPr>
      </p:pic>
      <p:sp>
        <p:nvSpPr>
          <p:cNvPr id="15" name="TextBox 10">
            <a:extLst>
              <a:ext uri="{FF2B5EF4-FFF2-40B4-BE49-F238E27FC236}">
                <a16:creationId xmlns:a16="http://schemas.microsoft.com/office/drawing/2014/main" id="{EB681773-9D29-688E-0442-ACAB4D9DC1CC}"/>
              </a:ext>
            </a:extLst>
          </p:cNvPr>
          <p:cNvSpPr txBox="1"/>
          <p:nvPr/>
        </p:nvSpPr>
        <p:spPr>
          <a:xfrm>
            <a:off x="12192000" y="2646629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13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9F3FC94A-96A4-2D5F-E884-1F32655A8719}"/>
              </a:ext>
            </a:extLst>
          </p:cNvPr>
          <p:cNvSpPr txBox="1"/>
          <p:nvPr/>
        </p:nvSpPr>
        <p:spPr>
          <a:xfrm>
            <a:off x="13516454" y="3924300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9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77B14421-7937-9373-CBE3-43DE1618C23F}"/>
              </a:ext>
            </a:extLst>
          </p:cNvPr>
          <p:cNvSpPr txBox="1"/>
          <p:nvPr/>
        </p:nvSpPr>
        <p:spPr>
          <a:xfrm>
            <a:off x="15116220" y="4736268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7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2B81C533-B87B-CEAF-0746-329F13D79372}"/>
              </a:ext>
            </a:extLst>
          </p:cNvPr>
          <p:cNvSpPr txBox="1"/>
          <p:nvPr/>
        </p:nvSpPr>
        <p:spPr>
          <a:xfrm>
            <a:off x="16593974" y="6544441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816903E-EB08-56DC-0DDD-D5B1623A7108}"/>
              </a:ext>
            </a:extLst>
          </p:cNvPr>
          <p:cNvGrpSpPr/>
          <p:nvPr/>
        </p:nvGrpSpPr>
        <p:grpSpPr>
          <a:xfrm>
            <a:off x="231543" y="231543"/>
            <a:ext cx="17824914" cy="9823914"/>
            <a:chOff x="0" y="0"/>
            <a:chExt cx="4694628" cy="2587368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DCF3E7F-DCCA-0C9C-C330-B5A77D7A1B78}"/>
                </a:ext>
              </a:extLst>
            </p:cNvPr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CA744207-21B3-55CE-5EB3-228A418991A3}"/>
                </a:ext>
              </a:extLst>
            </p:cNvPr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342482" y="336184"/>
            <a:ext cx="16726318" cy="910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06"/>
              </a:lnSpc>
            </a:pPr>
            <a:r>
              <a:rPr lang="en-US" sz="6402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สถานการณ์โรคหัด</a:t>
            </a:r>
            <a:endParaRPr lang="en-US" sz="6402" b="1" spc="192" dirty="0">
              <a:solidFill>
                <a:srgbClr val="0D3B66"/>
              </a:solidFill>
              <a:latin typeface="เอฟซี ไอคอนิก Bold"/>
              <a:ea typeface="เอฟซี ไอคอนิก Bold"/>
              <a:cs typeface="เอฟซี ไอคอนิก Bold"/>
              <a:sym typeface="เอฟซี ไอคอนิก Bold"/>
            </a:endParaRPr>
          </a:p>
        </p:txBody>
      </p:sp>
      <p:graphicFrame>
        <p:nvGraphicFramePr>
          <p:cNvPr id="3" name="ตาราง 2">
            <a:extLst>
              <a:ext uri="{FF2B5EF4-FFF2-40B4-BE49-F238E27FC236}">
                <a16:creationId xmlns:a16="http://schemas.microsoft.com/office/drawing/2014/main" id="{916C8A98-C936-18DD-B708-1916213061B0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247900"/>
          <a:ext cx="7162800" cy="7303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4234469565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66891528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3147671648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1944561898"/>
                    </a:ext>
                  </a:extLst>
                </a:gridCol>
              </a:tblGrid>
              <a:tr h="739083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36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ทั้งปี 2567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>
                    <a:solidFill>
                      <a:srgbClr val="4BAAA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36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 พฤศจิกายน 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>
                    <a:solidFill>
                      <a:srgbClr val="4BAA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854676"/>
                  </a:ext>
                </a:extLst>
              </a:tr>
              <a:tr h="65696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อำเภอ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0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อำเภอ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0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771567"/>
                  </a:ext>
                </a:extLst>
              </a:tr>
              <a:tr h="656963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บัน</a:t>
                      </a:r>
                      <a:r>
                        <a:rPr lang="th-TH" sz="28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นังส</a:t>
                      </a:r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289 </a:t>
                      </a:r>
                      <a:r>
                        <a:rPr lang="th-TH" altLang="en-US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(712.23)</a:t>
                      </a:r>
                      <a:endParaRPr lang="th-TH" altLang="en-US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เมืองยะลา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 (14.64)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639206"/>
                  </a:ext>
                </a:extLst>
              </a:tr>
              <a:tr h="591267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เมืองยะลา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238 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(165.88)</a:t>
                      </a:r>
                      <a:endParaRPr lang="th-TH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บัน</a:t>
                      </a:r>
                      <a:r>
                        <a:rPr lang="th-TH" sz="28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นังส</a:t>
                      </a:r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ตา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 (34.50)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495825"/>
                  </a:ext>
                </a:extLst>
              </a:tr>
              <a:tr h="61588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ธารโต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173 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(712.58)</a:t>
                      </a:r>
                      <a:endParaRPr lang="th-TH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กรง</a:t>
                      </a:r>
                      <a:r>
                        <a:rPr lang="th-TH" altLang="en-US" sz="28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ปินัง</a:t>
                      </a:r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 (47.08) 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326063"/>
                  </a:ext>
                </a:extLst>
              </a:tr>
              <a:tr h="59950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กรง</a:t>
                      </a:r>
                      <a:r>
                        <a:rPr lang="th-TH" sz="28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ปินัง</a:t>
                      </a:r>
                      <a:endParaRPr lang="th-TH" sz="2800" b="1" dirty="0"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137 </a:t>
                      </a:r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(496.20)</a:t>
                      </a:r>
                      <a:endParaRPr lang="th-TH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กาบัง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 (48.00)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845047"/>
                  </a:ext>
                </a:extLst>
              </a:tr>
              <a:tr h="59126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กาบัง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134 </a:t>
                      </a:r>
                      <a:r>
                        <a:rPr lang="th-TH" altLang="en-US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(536.04)</a:t>
                      </a:r>
                      <a:endParaRPr lang="th-TH" altLang="en-US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ธารโต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 (32.95)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069601"/>
                  </a:ext>
                </a:extLst>
              </a:tr>
              <a:tr h="591267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เบตง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82 </a:t>
                      </a:r>
                      <a:r>
                        <a:rPr lang="th-TH" altLang="en-US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(163.23)</a:t>
                      </a:r>
                      <a:endParaRPr lang="th-TH" altLang="en-US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ยะหา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 (3.72)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91390"/>
                  </a:ext>
                </a:extLst>
              </a:tr>
              <a:tr h="70873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รามัน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71 </a:t>
                      </a:r>
                      <a:r>
                        <a:rPr lang="th-TH" altLang="en-US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(80.78)</a:t>
                      </a:r>
                      <a:endParaRPr lang="th-TH" altLang="en-US" sz="28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รามัน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en-US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 (2.28)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062429"/>
                  </a:ext>
                </a:extLst>
              </a:tr>
              <a:tr h="60769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ยะหา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40 </a:t>
                      </a:r>
                      <a:r>
                        <a:rPr lang="th-TH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(74.33)</a:t>
                      </a:r>
                      <a:endParaRPr lang="th-TH" altLang="en-US" sz="2800" b="1" i="0" u="none" strike="noStrike" dirty="0">
                        <a:solidFill>
                          <a:srgbClr val="FF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1430" marR="11430" marT="1143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8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เบตง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0398860"/>
                  </a:ext>
                </a:extLst>
              </a:tr>
              <a:tr h="944566">
                <a:tc>
                  <a:txBody>
                    <a:bodyPr/>
                    <a:lstStyle/>
                    <a:p>
                      <a:pPr algn="ctr"/>
                      <a:endParaRPr lang="en-US" sz="1100" b="1" dirty="0">
                        <a:solidFill>
                          <a:srgbClr val="FFFF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2700" b="1" dirty="0">
                          <a:solidFill>
                            <a:srgbClr val="FFFF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137160" marR="137160" marT="68580" marB="6858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b="1" i="0" u="none" strike="noStrike" dirty="0">
                          <a:solidFill>
                            <a:srgbClr val="FFFF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1164 (257.02)</a:t>
                      </a:r>
                    </a:p>
                  </a:txBody>
                  <a:tcPr marL="11430" marR="11430" marT="1143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rgbClr val="FFFF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  <a:p>
                      <a:pPr algn="ctr"/>
                      <a:r>
                        <a:rPr lang="th-TH" sz="2700" b="1" dirty="0">
                          <a:solidFill>
                            <a:srgbClr val="FFFF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137160" marR="137160" marT="68580" marB="6858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b="1" i="0" u="none" strike="noStrike" dirty="0">
                          <a:solidFill>
                            <a:srgbClr val="FFFF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72 (15.90)</a:t>
                      </a:r>
                    </a:p>
                  </a:txBody>
                  <a:tcPr marL="11430" marR="11430" marT="1143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193162"/>
                  </a:ext>
                </a:extLst>
              </a:tr>
            </a:tbl>
          </a:graphicData>
        </a:graphic>
      </p:graphicFrame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8530ECA1-34A5-A7FE-D6C0-F499235D87AB}"/>
              </a:ext>
            </a:extLst>
          </p:cNvPr>
          <p:cNvSpPr txBox="1"/>
          <p:nvPr/>
        </p:nvSpPr>
        <p:spPr>
          <a:xfrm>
            <a:off x="2286000" y="1652068"/>
            <a:ext cx="3581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จังหวัดยะลา</a:t>
            </a:r>
            <a:endParaRPr lang="th-TH" sz="3600" dirty="0"/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58E4B5EF-4726-7368-9333-D16504FFAF75}"/>
              </a:ext>
            </a:extLst>
          </p:cNvPr>
          <p:cNvSpPr txBox="1"/>
          <p:nvPr/>
        </p:nvSpPr>
        <p:spPr>
          <a:xfrm>
            <a:off x="-304800" y="9486900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2999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: </a:t>
            </a:r>
            <a:r>
              <a:rPr lang="en-US" sz="2999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2999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2999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2999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2999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2999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2999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2999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BF4FDAE1-6649-7C0B-F82F-68AC49F56AB2}"/>
              </a:ext>
            </a:extLst>
          </p:cNvPr>
          <p:cNvSpPr txBox="1"/>
          <p:nvPr/>
        </p:nvSpPr>
        <p:spPr>
          <a:xfrm>
            <a:off x="8153400" y="1575255"/>
            <a:ext cx="3581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spc="192" dirty="0">
                <a:solidFill>
                  <a:srgbClr val="0D3B66"/>
                </a:solidFill>
                <a:latin typeface="เอฟซี ไอคอนิก Bold"/>
                <a:cs typeface="เอฟซี ไอคอนิก Bold"/>
                <a:sym typeface="เอฟซี ไอคอนิก Bold"/>
              </a:rPr>
              <a:t>อำเภอกรง</a:t>
            </a:r>
            <a:r>
              <a:rPr lang="th-TH" sz="3600" b="1" spc="192" dirty="0" err="1">
                <a:solidFill>
                  <a:srgbClr val="0D3B66"/>
                </a:solidFill>
                <a:latin typeface="เอฟซี ไอคอนิก Bold"/>
                <a:cs typeface="เอฟซี ไอคอนิก Bold"/>
                <a:sym typeface="เอฟซี ไอคอนิก Bold"/>
              </a:rPr>
              <a:t>ปินัง</a:t>
            </a:r>
            <a:endParaRPr lang="th-TH" sz="3600" dirty="0"/>
          </a:p>
        </p:txBody>
      </p:sp>
      <p:sp>
        <p:nvSpPr>
          <p:cNvPr id="34" name="ชื่อเรื่อง 1">
            <a:extLst>
              <a:ext uri="{FF2B5EF4-FFF2-40B4-BE49-F238E27FC236}">
                <a16:creationId xmlns:a16="http://schemas.microsoft.com/office/drawing/2014/main" id="{EA4C3AD7-9D78-4942-53BB-59D8F6812074}"/>
              </a:ext>
            </a:extLst>
          </p:cNvPr>
          <p:cNvSpPr txBox="1"/>
          <p:nvPr/>
        </p:nvSpPr>
        <p:spPr>
          <a:xfrm>
            <a:off x="13543890" y="1001200"/>
            <a:ext cx="4041702" cy="721109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None/>
            </a:pPr>
            <a:r>
              <a:rPr lang="th-TH" altLang="th-TH" sz="3600" b="1" dirty="0">
                <a:latin typeface="Calibri Light" panose="020F0302020204030204" pitchFamily="34" charset="0"/>
                <a:ea typeface="Angsana New" panose="02020603050405020304" pitchFamily="18" charset="-34"/>
                <a:cs typeface="Angsana New" panose="02020603050405020304" pitchFamily="18" charset="-34"/>
              </a:rPr>
              <a:t>จำนวนผู้ป่วยโรคหัดเดือน พฤศจิกายน 2567</a:t>
            </a:r>
          </a:p>
        </p:txBody>
      </p:sp>
      <p:grpSp>
        <p:nvGrpSpPr>
          <p:cNvPr id="35" name="Group 4">
            <a:extLst>
              <a:ext uri="{FF2B5EF4-FFF2-40B4-BE49-F238E27FC236}">
                <a16:creationId xmlns:a16="http://schemas.microsoft.com/office/drawing/2014/main" id="{1F3BBFFD-C0B5-0005-C8C6-B179908A6F4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52968" y="1897112"/>
            <a:ext cx="12491188" cy="7413309"/>
            <a:chOff x="-839" y="346"/>
            <a:chExt cx="6925" cy="3859"/>
          </a:xfrm>
        </p:grpSpPr>
        <p:sp>
          <p:nvSpPr>
            <p:cNvPr id="36" name="AutoShape 3">
              <a:extLst>
                <a:ext uri="{FF2B5EF4-FFF2-40B4-BE49-F238E27FC236}">
                  <a16:creationId xmlns:a16="http://schemas.microsoft.com/office/drawing/2014/main" id="{2E7DD8BB-672D-184B-29EC-685E6BD7B76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839" y="346"/>
              <a:ext cx="6925" cy="3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04137FB1-AC71-0A3F-6E54-51AFD20972EB}"/>
                </a:ext>
              </a:extLst>
            </p:cNvPr>
            <p:cNvSpPr/>
            <p:nvPr/>
          </p:nvSpPr>
          <p:spPr bwMode="auto">
            <a:xfrm>
              <a:off x="2891" y="1515"/>
              <a:ext cx="813" cy="253"/>
            </a:xfrm>
            <a:custGeom>
              <a:avLst/>
              <a:gdLst>
                <a:gd name="T0" fmla="*/ 807 w 813"/>
                <a:gd name="T1" fmla="*/ 117 h 253"/>
                <a:gd name="T2" fmla="*/ 788 w 813"/>
                <a:gd name="T3" fmla="*/ 148 h 253"/>
                <a:gd name="T4" fmla="*/ 770 w 813"/>
                <a:gd name="T5" fmla="*/ 179 h 253"/>
                <a:gd name="T6" fmla="*/ 770 w 813"/>
                <a:gd name="T7" fmla="*/ 197 h 253"/>
                <a:gd name="T8" fmla="*/ 665 w 813"/>
                <a:gd name="T9" fmla="*/ 203 h 253"/>
                <a:gd name="T10" fmla="*/ 604 w 813"/>
                <a:gd name="T11" fmla="*/ 203 h 253"/>
                <a:gd name="T12" fmla="*/ 511 w 813"/>
                <a:gd name="T13" fmla="*/ 216 h 253"/>
                <a:gd name="T14" fmla="*/ 443 w 813"/>
                <a:gd name="T15" fmla="*/ 210 h 253"/>
                <a:gd name="T16" fmla="*/ 388 w 813"/>
                <a:gd name="T17" fmla="*/ 197 h 253"/>
                <a:gd name="T18" fmla="*/ 314 w 813"/>
                <a:gd name="T19" fmla="*/ 179 h 253"/>
                <a:gd name="T20" fmla="*/ 296 w 813"/>
                <a:gd name="T21" fmla="*/ 185 h 253"/>
                <a:gd name="T22" fmla="*/ 265 w 813"/>
                <a:gd name="T23" fmla="*/ 197 h 253"/>
                <a:gd name="T24" fmla="*/ 216 w 813"/>
                <a:gd name="T25" fmla="*/ 228 h 253"/>
                <a:gd name="T26" fmla="*/ 160 w 813"/>
                <a:gd name="T27" fmla="*/ 253 h 253"/>
                <a:gd name="T28" fmla="*/ 117 w 813"/>
                <a:gd name="T29" fmla="*/ 247 h 253"/>
                <a:gd name="T30" fmla="*/ 93 w 813"/>
                <a:gd name="T31" fmla="*/ 228 h 253"/>
                <a:gd name="T32" fmla="*/ 68 w 813"/>
                <a:gd name="T33" fmla="*/ 197 h 253"/>
                <a:gd name="T34" fmla="*/ 6 w 813"/>
                <a:gd name="T35" fmla="*/ 142 h 253"/>
                <a:gd name="T36" fmla="*/ 0 w 813"/>
                <a:gd name="T37" fmla="*/ 130 h 253"/>
                <a:gd name="T38" fmla="*/ 93 w 813"/>
                <a:gd name="T39" fmla="*/ 93 h 253"/>
                <a:gd name="T40" fmla="*/ 210 w 813"/>
                <a:gd name="T41" fmla="*/ 62 h 253"/>
                <a:gd name="T42" fmla="*/ 314 w 813"/>
                <a:gd name="T43" fmla="*/ 37 h 253"/>
                <a:gd name="T44" fmla="*/ 419 w 813"/>
                <a:gd name="T45" fmla="*/ 25 h 253"/>
                <a:gd name="T46" fmla="*/ 523 w 813"/>
                <a:gd name="T47" fmla="*/ 19 h 253"/>
                <a:gd name="T48" fmla="*/ 597 w 813"/>
                <a:gd name="T49" fmla="*/ 7 h 253"/>
                <a:gd name="T50" fmla="*/ 690 w 813"/>
                <a:gd name="T51" fmla="*/ 0 h 253"/>
                <a:gd name="T52" fmla="*/ 690 w 813"/>
                <a:gd name="T53" fmla="*/ 7 h 253"/>
                <a:gd name="T54" fmla="*/ 702 w 813"/>
                <a:gd name="T55" fmla="*/ 19 h 253"/>
                <a:gd name="T56" fmla="*/ 733 w 813"/>
                <a:gd name="T57" fmla="*/ 43 h 253"/>
                <a:gd name="T58" fmla="*/ 764 w 813"/>
                <a:gd name="T59" fmla="*/ 68 h 253"/>
                <a:gd name="T60" fmla="*/ 782 w 813"/>
                <a:gd name="T61" fmla="*/ 74 h 253"/>
                <a:gd name="T62" fmla="*/ 794 w 813"/>
                <a:gd name="T63" fmla="*/ 87 h 253"/>
                <a:gd name="T64" fmla="*/ 800 w 813"/>
                <a:gd name="T65" fmla="*/ 93 h 253"/>
                <a:gd name="T66" fmla="*/ 813 w 813"/>
                <a:gd name="T67" fmla="*/ 111 h 253"/>
                <a:gd name="T68" fmla="*/ 807 w 813"/>
                <a:gd name="T69" fmla="*/ 117 h 2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13"/>
                <a:gd name="T106" fmla="*/ 0 h 253"/>
                <a:gd name="T107" fmla="*/ 813 w 813"/>
                <a:gd name="T108" fmla="*/ 253 h 25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13" h="253">
                  <a:moveTo>
                    <a:pt x="807" y="117"/>
                  </a:moveTo>
                  <a:lnTo>
                    <a:pt x="788" y="148"/>
                  </a:lnTo>
                  <a:lnTo>
                    <a:pt x="770" y="179"/>
                  </a:lnTo>
                  <a:lnTo>
                    <a:pt x="770" y="197"/>
                  </a:lnTo>
                  <a:lnTo>
                    <a:pt x="665" y="203"/>
                  </a:lnTo>
                  <a:lnTo>
                    <a:pt x="604" y="203"/>
                  </a:lnTo>
                  <a:lnTo>
                    <a:pt x="511" y="216"/>
                  </a:lnTo>
                  <a:lnTo>
                    <a:pt x="443" y="210"/>
                  </a:lnTo>
                  <a:lnTo>
                    <a:pt x="388" y="197"/>
                  </a:lnTo>
                  <a:lnTo>
                    <a:pt x="314" y="179"/>
                  </a:lnTo>
                  <a:lnTo>
                    <a:pt x="296" y="185"/>
                  </a:lnTo>
                  <a:lnTo>
                    <a:pt x="265" y="197"/>
                  </a:lnTo>
                  <a:lnTo>
                    <a:pt x="216" y="228"/>
                  </a:lnTo>
                  <a:lnTo>
                    <a:pt x="160" y="253"/>
                  </a:lnTo>
                  <a:lnTo>
                    <a:pt x="117" y="247"/>
                  </a:lnTo>
                  <a:lnTo>
                    <a:pt x="93" y="228"/>
                  </a:lnTo>
                  <a:lnTo>
                    <a:pt x="68" y="197"/>
                  </a:lnTo>
                  <a:lnTo>
                    <a:pt x="6" y="142"/>
                  </a:lnTo>
                  <a:lnTo>
                    <a:pt x="0" y="130"/>
                  </a:lnTo>
                  <a:lnTo>
                    <a:pt x="93" y="93"/>
                  </a:lnTo>
                  <a:lnTo>
                    <a:pt x="210" y="62"/>
                  </a:lnTo>
                  <a:lnTo>
                    <a:pt x="314" y="37"/>
                  </a:lnTo>
                  <a:lnTo>
                    <a:pt x="419" y="25"/>
                  </a:lnTo>
                  <a:lnTo>
                    <a:pt x="523" y="19"/>
                  </a:lnTo>
                  <a:lnTo>
                    <a:pt x="597" y="7"/>
                  </a:lnTo>
                  <a:lnTo>
                    <a:pt x="690" y="0"/>
                  </a:lnTo>
                  <a:lnTo>
                    <a:pt x="690" y="7"/>
                  </a:lnTo>
                  <a:lnTo>
                    <a:pt x="702" y="19"/>
                  </a:lnTo>
                  <a:lnTo>
                    <a:pt x="733" y="43"/>
                  </a:lnTo>
                  <a:lnTo>
                    <a:pt x="764" y="68"/>
                  </a:lnTo>
                  <a:lnTo>
                    <a:pt x="782" y="74"/>
                  </a:lnTo>
                  <a:lnTo>
                    <a:pt x="794" y="87"/>
                  </a:lnTo>
                  <a:lnTo>
                    <a:pt x="800" y="93"/>
                  </a:lnTo>
                  <a:lnTo>
                    <a:pt x="813" y="111"/>
                  </a:lnTo>
                  <a:lnTo>
                    <a:pt x="807" y="117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FF99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38" name="Freeform 6">
              <a:extLst>
                <a:ext uri="{FF2B5EF4-FFF2-40B4-BE49-F238E27FC236}">
                  <a16:creationId xmlns:a16="http://schemas.microsoft.com/office/drawing/2014/main" id="{C1E393BD-424B-6A78-21D5-AB07EA4BBDE2}"/>
                </a:ext>
              </a:extLst>
            </p:cNvPr>
            <p:cNvSpPr/>
            <p:nvPr/>
          </p:nvSpPr>
          <p:spPr bwMode="auto">
            <a:xfrm>
              <a:off x="3088" y="1005"/>
              <a:ext cx="499" cy="320"/>
            </a:xfrm>
            <a:custGeom>
              <a:avLst/>
              <a:gdLst>
                <a:gd name="T0" fmla="*/ 431 w 499"/>
                <a:gd name="T1" fmla="*/ 178 h 320"/>
                <a:gd name="T2" fmla="*/ 499 w 499"/>
                <a:gd name="T3" fmla="*/ 246 h 320"/>
                <a:gd name="T4" fmla="*/ 456 w 499"/>
                <a:gd name="T5" fmla="*/ 258 h 320"/>
                <a:gd name="T6" fmla="*/ 400 w 499"/>
                <a:gd name="T7" fmla="*/ 270 h 320"/>
                <a:gd name="T8" fmla="*/ 302 w 499"/>
                <a:gd name="T9" fmla="*/ 277 h 320"/>
                <a:gd name="T10" fmla="*/ 210 w 499"/>
                <a:gd name="T11" fmla="*/ 283 h 320"/>
                <a:gd name="T12" fmla="*/ 166 w 499"/>
                <a:gd name="T13" fmla="*/ 289 h 320"/>
                <a:gd name="T14" fmla="*/ 80 w 499"/>
                <a:gd name="T15" fmla="*/ 313 h 320"/>
                <a:gd name="T16" fmla="*/ 56 w 499"/>
                <a:gd name="T17" fmla="*/ 320 h 320"/>
                <a:gd name="T18" fmla="*/ 49 w 499"/>
                <a:gd name="T19" fmla="*/ 289 h 320"/>
                <a:gd name="T20" fmla="*/ 37 w 499"/>
                <a:gd name="T21" fmla="*/ 246 h 320"/>
                <a:gd name="T22" fmla="*/ 0 w 499"/>
                <a:gd name="T23" fmla="*/ 116 h 320"/>
                <a:gd name="T24" fmla="*/ 19 w 499"/>
                <a:gd name="T25" fmla="*/ 104 h 320"/>
                <a:gd name="T26" fmla="*/ 86 w 499"/>
                <a:gd name="T27" fmla="*/ 92 h 320"/>
                <a:gd name="T28" fmla="*/ 197 w 499"/>
                <a:gd name="T29" fmla="*/ 43 h 320"/>
                <a:gd name="T30" fmla="*/ 271 w 499"/>
                <a:gd name="T31" fmla="*/ 0 h 320"/>
                <a:gd name="T32" fmla="*/ 345 w 499"/>
                <a:gd name="T33" fmla="*/ 92 h 320"/>
                <a:gd name="T34" fmla="*/ 431 w 499"/>
                <a:gd name="T35" fmla="*/ 178 h 3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9"/>
                <a:gd name="T55" fmla="*/ 0 h 320"/>
                <a:gd name="T56" fmla="*/ 499 w 499"/>
                <a:gd name="T57" fmla="*/ 320 h 3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9" h="320">
                  <a:moveTo>
                    <a:pt x="431" y="178"/>
                  </a:moveTo>
                  <a:lnTo>
                    <a:pt x="499" y="246"/>
                  </a:lnTo>
                  <a:lnTo>
                    <a:pt x="456" y="258"/>
                  </a:lnTo>
                  <a:lnTo>
                    <a:pt x="400" y="270"/>
                  </a:lnTo>
                  <a:lnTo>
                    <a:pt x="302" y="277"/>
                  </a:lnTo>
                  <a:lnTo>
                    <a:pt x="210" y="283"/>
                  </a:lnTo>
                  <a:lnTo>
                    <a:pt x="166" y="289"/>
                  </a:lnTo>
                  <a:lnTo>
                    <a:pt x="80" y="313"/>
                  </a:lnTo>
                  <a:lnTo>
                    <a:pt x="56" y="320"/>
                  </a:lnTo>
                  <a:lnTo>
                    <a:pt x="49" y="289"/>
                  </a:lnTo>
                  <a:lnTo>
                    <a:pt x="37" y="246"/>
                  </a:lnTo>
                  <a:lnTo>
                    <a:pt x="0" y="116"/>
                  </a:lnTo>
                  <a:lnTo>
                    <a:pt x="19" y="104"/>
                  </a:lnTo>
                  <a:lnTo>
                    <a:pt x="86" y="92"/>
                  </a:lnTo>
                  <a:lnTo>
                    <a:pt x="197" y="43"/>
                  </a:lnTo>
                  <a:lnTo>
                    <a:pt x="271" y="0"/>
                  </a:lnTo>
                  <a:lnTo>
                    <a:pt x="345" y="92"/>
                  </a:lnTo>
                  <a:lnTo>
                    <a:pt x="431" y="17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39" name="Freeform 7">
              <a:extLst>
                <a:ext uri="{FF2B5EF4-FFF2-40B4-BE49-F238E27FC236}">
                  <a16:creationId xmlns:a16="http://schemas.microsoft.com/office/drawing/2014/main" id="{D4675442-150B-9A2D-E39A-B0BD153C74DE}"/>
                </a:ext>
              </a:extLst>
            </p:cNvPr>
            <p:cNvSpPr/>
            <p:nvPr/>
          </p:nvSpPr>
          <p:spPr bwMode="auto">
            <a:xfrm>
              <a:off x="2620" y="851"/>
              <a:ext cx="739" cy="387"/>
            </a:xfrm>
            <a:custGeom>
              <a:avLst/>
              <a:gdLst>
                <a:gd name="T0" fmla="*/ 665 w 739"/>
                <a:gd name="T1" fmla="*/ 197 h 387"/>
                <a:gd name="T2" fmla="*/ 554 w 739"/>
                <a:gd name="T3" fmla="*/ 246 h 387"/>
                <a:gd name="T4" fmla="*/ 487 w 739"/>
                <a:gd name="T5" fmla="*/ 258 h 387"/>
                <a:gd name="T6" fmla="*/ 462 w 739"/>
                <a:gd name="T7" fmla="*/ 277 h 387"/>
                <a:gd name="T8" fmla="*/ 468 w 739"/>
                <a:gd name="T9" fmla="*/ 289 h 387"/>
                <a:gd name="T10" fmla="*/ 468 w 739"/>
                <a:gd name="T11" fmla="*/ 307 h 387"/>
                <a:gd name="T12" fmla="*/ 462 w 739"/>
                <a:gd name="T13" fmla="*/ 320 h 387"/>
                <a:gd name="T14" fmla="*/ 394 w 739"/>
                <a:gd name="T15" fmla="*/ 326 h 387"/>
                <a:gd name="T16" fmla="*/ 339 w 739"/>
                <a:gd name="T17" fmla="*/ 332 h 387"/>
                <a:gd name="T18" fmla="*/ 234 w 739"/>
                <a:gd name="T19" fmla="*/ 351 h 387"/>
                <a:gd name="T20" fmla="*/ 191 w 739"/>
                <a:gd name="T21" fmla="*/ 351 h 387"/>
                <a:gd name="T22" fmla="*/ 136 w 739"/>
                <a:gd name="T23" fmla="*/ 351 h 387"/>
                <a:gd name="T24" fmla="*/ 99 w 739"/>
                <a:gd name="T25" fmla="*/ 381 h 387"/>
                <a:gd name="T26" fmla="*/ 93 w 739"/>
                <a:gd name="T27" fmla="*/ 387 h 387"/>
                <a:gd name="T28" fmla="*/ 80 w 739"/>
                <a:gd name="T29" fmla="*/ 369 h 387"/>
                <a:gd name="T30" fmla="*/ 44 w 739"/>
                <a:gd name="T31" fmla="*/ 344 h 387"/>
                <a:gd name="T32" fmla="*/ 19 w 739"/>
                <a:gd name="T33" fmla="*/ 332 h 387"/>
                <a:gd name="T34" fmla="*/ 0 w 739"/>
                <a:gd name="T35" fmla="*/ 307 h 387"/>
                <a:gd name="T36" fmla="*/ 19 w 739"/>
                <a:gd name="T37" fmla="*/ 307 h 387"/>
                <a:gd name="T38" fmla="*/ 68 w 739"/>
                <a:gd name="T39" fmla="*/ 295 h 387"/>
                <a:gd name="T40" fmla="*/ 173 w 739"/>
                <a:gd name="T41" fmla="*/ 227 h 387"/>
                <a:gd name="T42" fmla="*/ 284 w 739"/>
                <a:gd name="T43" fmla="*/ 141 h 387"/>
                <a:gd name="T44" fmla="*/ 345 w 739"/>
                <a:gd name="T45" fmla="*/ 98 h 387"/>
                <a:gd name="T46" fmla="*/ 462 w 739"/>
                <a:gd name="T47" fmla="*/ 55 h 387"/>
                <a:gd name="T48" fmla="*/ 542 w 739"/>
                <a:gd name="T49" fmla="*/ 24 h 387"/>
                <a:gd name="T50" fmla="*/ 573 w 739"/>
                <a:gd name="T51" fmla="*/ 12 h 387"/>
                <a:gd name="T52" fmla="*/ 604 w 739"/>
                <a:gd name="T53" fmla="*/ 0 h 387"/>
                <a:gd name="T54" fmla="*/ 622 w 739"/>
                <a:gd name="T55" fmla="*/ 0 h 387"/>
                <a:gd name="T56" fmla="*/ 641 w 739"/>
                <a:gd name="T57" fmla="*/ 18 h 387"/>
                <a:gd name="T58" fmla="*/ 696 w 739"/>
                <a:gd name="T59" fmla="*/ 104 h 387"/>
                <a:gd name="T60" fmla="*/ 739 w 739"/>
                <a:gd name="T61" fmla="*/ 154 h 387"/>
                <a:gd name="T62" fmla="*/ 665 w 739"/>
                <a:gd name="T63" fmla="*/ 197 h 38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39"/>
                <a:gd name="T97" fmla="*/ 0 h 387"/>
                <a:gd name="T98" fmla="*/ 739 w 739"/>
                <a:gd name="T99" fmla="*/ 387 h 38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39" h="387">
                  <a:moveTo>
                    <a:pt x="665" y="197"/>
                  </a:moveTo>
                  <a:lnTo>
                    <a:pt x="554" y="246"/>
                  </a:lnTo>
                  <a:lnTo>
                    <a:pt x="487" y="258"/>
                  </a:lnTo>
                  <a:lnTo>
                    <a:pt x="462" y="277"/>
                  </a:lnTo>
                  <a:lnTo>
                    <a:pt x="468" y="289"/>
                  </a:lnTo>
                  <a:lnTo>
                    <a:pt x="468" y="307"/>
                  </a:lnTo>
                  <a:lnTo>
                    <a:pt x="462" y="320"/>
                  </a:lnTo>
                  <a:lnTo>
                    <a:pt x="394" y="326"/>
                  </a:lnTo>
                  <a:lnTo>
                    <a:pt x="339" y="332"/>
                  </a:lnTo>
                  <a:lnTo>
                    <a:pt x="234" y="351"/>
                  </a:lnTo>
                  <a:lnTo>
                    <a:pt x="191" y="351"/>
                  </a:lnTo>
                  <a:lnTo>
                    <a:pt x="136" y="351"/>
                  </a:lnTo>
                  <a:lnTo>
                    <a:pt x="99" y="381"/>
                  </a:lnTo>
                  <a:lnTo>
                    <a:pt x="93" y="387"/>
                  </a:lnTo>
                  <a:lnTo>
                    <a:pt x="80" y="369"/>
                  </a:lnTo>
                  <a:lnTo>
                    <a:pt x="44" y="344"/>
                  </a:lnTo>
                  <a:lnTo>
                    <a:pt x="19" y="332"/>
                  </a:lnTo>
                  <a:lnTo>
                    <a:pt x="0" y="307"/>
                  </a:lnTo>
                  <a:lnTo>
                    <a:pt x="19" y="307"/>
                  </a:lnTo>
                  <a:lnTo>
                    <a:pt x="68" y="295"/>
                  </a:lnTo>
                  <a:lnTo>
                    <a:pt x="173" y="227"/>
                  </a:lnTo>
                  <a:lnTo>
                    <a:pt x="284" y="141"/>
                  </a:lnTo>
                  <a:lnTo>
                    <a:pt x="345" y="98"/>
                  </a:lnTo>
                  <a:lnTo>
                    <a:pt x="462" y="55"/>
                  </a:lnTo>
                  <a:lnTo>
                    <a:pt x="542" y="24"/>
                  </a:lnTo>
                  <a:lnTo>
                    <a:pt x="573" y="12"/>
                  </a:lnTo>
                  <a:lnTo>
                    <a:pt x="604" y="0"/>
                  </a:lnTo>
                  <a:lnTo>
                    <a:pt x="622" y="0"/>
                  </a:lnTo>
                  <a:lnTo>
                    <a:pt x="641" y="18"/>
                  </a:lnTo>
                  <a:lnTo>
                    <a:pt x="696" y="104"/>
                  </a:lnTo>
                  <a:lnTo>
                    <a:pt x="739" y="154"/>
                  </a:lnTo>
                  <a:lnTo>
                    <a:pt x="665" y="197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40" name="Freeform 8">
              <a:extLst>
                <a:ext uri="{FF2B5EF4-FFF2-40B4-BE49-F238E27FC236}">
                  <a16:creationId xmlns:a16="http://schemas.microsoft.com/office/drawing/2014/main" id="{C7F055CA-C930-1801-AE80-B486E896CEB5}"/>
                </a:ext>
              </a:extLst>
            </p:cNvPr>
            <p:cNvSpPr/>
            <p:nvPr/>
          </p:nvSpPr>
          <p:spPr bwMode="auto">
            <a:xfrm>
              <a:off x="2713" y="1121"/>
              <a:ext cx="431" cy="333"/>
            </a:xfrm>
            <a:custGeom>
              <a:avLst/>
              <a:gdLst>
                <a:gd name="T0" fmla="*/ 424 w 431"/>
                <a:gd name="T1" fmla="*/ 173 h 333"/>
                <a:gd name="T2" fmla="*/ 431 w 431"/>
                <a:gd name="T3" fmla="*/ 204 h 333"/>
                <a:gd name="T4" fmla="*/ 357 w 431"/>
                <a:gd name="T5" fmla="*/ 216 h 333"/>
                <a:gd name="T6" fmla="*/ 221 w 431"/>
                <a:gd name="T7" fmla="*/ 253 h 333"/>
                <a:gd name="T8" fmla="*/ 104 w 431"/>
                <a:gd name="T9" fmla="*/ 290 h 333"/>
                <a:gd name="T10" fmla="*/ 49 w 431"/>
                <a:gd name="T11" fmla="*/ 333 h 333"/>
                <a:gd name="T12" fmla="*/ 24 w 431"/>
                <a:gd name="T13" fmla="*/ 308 h 333"/>
                <a:gd name="T14" fmla="*/ 12 w 431"/>
                <a:gd name="T15" fmla="*/ 296 h 333"/>
                <a:gd name="T16" fmla="*/ 6 w 431"/>
                <a:gd name="T17" fmla="*/ 271 h 333"/>
                <a:gd name="T18" fmla="*/ 0 w 431"/>
                <a:gd name="T19" fmla="*/ 234 h 333"/>
                <a:gd name="T20" fmla="*/ 6 w 431"/>
                <a:gd name="T21" fmla="*/ 204 h 333"/>
                <a:gd name="T22" fmla="*/ 18 w 431"/>
                <a:gd name="T23" fmla="*/ 185 h 333"/>
                <a:gd name="T24" fmla="*/ 24 w 431"/>
                <a:gd name="T25" fmla="*/ 148 h 333"/>
                <a:gd name="T26" fmla="*/ 18 w 431"/>
                <a:gd name="T27" fmla="*/ 136 h 333"/>
                <a:gd name="T28" fmla="*/ 0 w 431"/>
                <a:gd name="T29" fmla="*/ 117 h 333"/>
                <a:gd name="T30" fmla="*/ 6 w 431"/>
                <a:gd name="T31" fmla="*/ 111 h 333"/>
                <a:gd name="T32" fmla="*/ 43 w 431"/>
                <a:gd name="T33" fmla="*/ 81 h 333"/>
                <a:gd name="T34" fmla="*/ 98 w 431"/>
                <a:gd name="T35" fmla="*/ 81 h 333"/>
                <a:gd name="T36" fmla="*/ 141 w 431"/>
                <a:gd name="T37" fmla="*/ 81 h 333"/>
                <a:gd name="T38" fmla="*/ 246 w 431"/>
                <a:gd name="T39" fmla="*/ 62 h 333"/>
                <a:gd name="T40" fmla="*/ 301 w 431"/>
                <a:gd name="T41" fmla="*/ 56 h 333"/>
                <a:gd name="T42" fmla="*/ 369 w 431"/>
                <a:gd name="T43" fmla="*/ 50 h 333"/>
                <a:gd name="T44" fmla="*/ 375 w 431"/>
                <a:gd name="T45" fmla="*/ 37 h 333"/>
                <a:gd name="T46" fmla="*/ 375 w 431"/>
                <a:gd name="T47" fmla="*/ 19 h 333"/>
                <a:gd name="T48" fmla="*/ 369 w 431"/>
                <a:gd name="T49" fmla="*/ 7 h 333"/>
                <a:gd name="T50" fmla="*/ 375 w 431"/>
                <a:gd name="T51" fmla="*/ 0 h 333"/>
                <a:gd name="T52" fmla="*/ 412 w 431"/>
                <a:gd name="T53" fmla="*/ 130 h 333"/>
                <a:gd name="T54" fmla="*/ 424 w 431"/>
                <a:gd name="T55" fmla="*/ 173 h 3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31"/>
                <a:gd name="T85" fmla="*/ 0 h 333"/>
                <a:gd name="T86" fmla="*/ 431 w 431"/>
                <a:gd name="T87" fmla="*/ 333 h 33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31" h="333">
                  <a:moveTo>
                    <a:pt x="424" y="173"/>
                  </a:moveTo>
                  <a:lnTo>
                    <a:pt x="431" y="204"/>
                  </a:lnTo>
                  <a:lnTo>
                    <a:pt x="357" y="216"/>
                  </a:lnTo>
                  <a:lnTo>
                    <a:pt x="221" y="253"/>
                  </a:lnTo>
                  <a:lnTo>
                    <a:pt x="104" y="290"/>
                  </a:lnTo>
                  <a:lnTo>
                    <a:pt x="49" y="333"/>
                  </a:lnTo>
                  <a:lnTo>
                    <a:pt x="24" y="308"/>
                  </a:lnTo>
                  <a:lnTo>
                    <a:pt x="12" y="296"/>
                  </a:lnTo>
                  <a:lnTo>
                    <a:pt x="6" y="271"/>
                  </a:lnTo>
                  <a:lnTo>
                    <a:pt x="0" y="234"/>
                  </a:lnTo>
                  <a:lnTo>
                    <a:pt x="6" y="204"/>
                  </a:lnTo>
                  <a:lnTo>
                    <a:pt x="18" y="185"/>
                  </a:lnTo>
                  <a:lnTo>
                    <a:pt x="24" y="148"/>
                  </a:lnTo>
                  <a:lnTo>
                    <a:pt x="18" y="136"/>
                  </a:lnTo>
                  <a:lnTo>
                    <a:pt x="0" y="117"/>
                  </a:lnTo>
                  <a:lnTo>
                    <a:pt x="6" y="111"/>
                  </a:lnTo>
                  <a:lnTo>
                    <a:pt x="43" y="81"/>
                  </a:lnTo>
                  <a:lnTo>
                    <a:pt x="98" y="81"/>
                  </a:lnTo>
                  <a:lnTo>
                    <a:pt x="141" y="81"/>
                  </a:lnTo>
                  <a:lnTo>
                    <a:pt x="246" y="62"/>
                  </a:lnTo>
                  <a:lnTo>
                    <a:pt x="301" y="56"/>
                  </a:lnTo>
                  <a:lnTo>
                    <a:pt x="369" y="50"/>
                  </a:lnTo>
                  <a:lnTo>
                    <a:pt x="375" y="37"/>
                  </a:lnTo>
                  <a:lnTo>
                    <a:pt x="375" y="19"/>
                  </a:lnTo>
                  <a:lnTo>
                    <a:pt x="369" y="7"/>
                  </a:lnTo>
                  <a:lnTo>
                    <a:pt x="375" y="0"/>
                  </a:lnTo>
                  <a:lnTo>
                    <a:pt x="412" y="130"/>
                  </a:lnTo>
                  <a:lnTo>
                    <a:pt x="424" y="173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41" name="Freeform 9">
              <a:extLst>
                <a:ext uri="{FF2B5EF4-FFF2-40B4-BE49-F238E27FC236}">
                  <a16:creationId xmlns:a16="http://schemas.microsoft.com/office/drawing/2014/main" id="{8A97FD5D-8A5C-06A9-9301-3E87F18AA1F6}"/>
                </a:ext>
              </a:extLst>
            </p:cNvPr>
            <p:cNvSpPr/>
            <p:nvPr/>
          </p:nvSpPr>
          <p:spPr bwMode="auto">
            <a:xfrm>
              <a:off x="2718" y="1251"/>
              <a:ext cx="900" cy="252"/>
            </a:xfrm>
            <a:custGeom>
              <a:avLst/>
              <a:gdLst>
                <a:gd name="T0" fmla="*/ 843 w 856"/>
                <a:gd name="T1" fmla="*/ 67 h 252"/>
                <a:gd name="T2" fmla="*/ 849 w 856"/>
                <a:gd name="T3" fmla="*/ 111 h 252"/>
                <a:gd name="T4" fmla="*/ 856 w 856"/>
                <a:gd name="T5" fmla="*/ 141 h 252"/>
                <a:gd name="T6" fmla="*/ 769 w 856"/>
                <a:gd name="T7" fmla="*/ 135 h 252"/>
                <a:gd name="T8" fmla="*/ 683 w 856"/>
                <a:gd name="T9" fmla="*/ 141 h 252"/>
                <a:gd name="T10" fmla="*/ 609 w 856"/>
                <a:gd name="T11" fmla="*/ 141 h 252"/>
                <a:gd name="T12" fmla="*/ 480 w 856"/>
                <a:gd name="T13" fmla="*/ 147 h 252"/>
                <a:gd name="T14" fmla="*/ 412 w 856"/>
                <a:gd name="T15" fmla="*/ 160 h 252"/>
                <a:gd name="T16" fmla="*/ 302 w 856"/>
                <a:gd name="T17" fmla="*/ 178 h 252"/>
                <a:gd name="T18" fmla="*/ 191 w 856"/>
                <a:gd name="T19" fmla="*/ 203 h 252"/>
                <a:gd name="T20" fmla="*/ 86 w 856"/>
                <a:gd name="T21" fmla="*/ 252 h 252"/>
                <a:gd name="T22" fmla="*/ 80 w 856"/>
                <a:gd name="T23" fmla="*/ 252 h 252"/>
                <a:gd name="T24" fmla="*/ 74 w 856"/>
                <a:gd name="T25" fmla="*/ 240 h 252"/>
                <a:gd name="T26" fmla="*/ 43 w 856"/>
                <a:gd name="T27" fmla="*/ 215 h 252"/>
                <a:gd name="T28" fmla="*/ 6 w 856"/>
                <a:gd name="T29" fmla="*/ 203 h 252"/>
                <a:gd name="T30" fmla="*/ 0 w 856"/>
                <a:gd name="T31" fmla="*/ 203 h 252"/>
                <a:gd name="T32" fmla="*/ 55 w 856"/>
                <a:gd name="T33" fmla="*/ 160 h 252"/>
                <a:gd name="T34" fmla="*/ 172 w 856"/>
                <a:gd name="T35" fmla="*/ 123 h 252"/>
                <a:gd name="T36" fmla="*/ 308 w 856"/>
                <a:gd name="T37" fmla="*/ 86 h 252"/>
                <a:gd name="T38" fmla="*/ 406 w 856"/>
                <a:gd name="T39" fmla="*/ 67 h 252"/>
                <a:gd name="T40" fmla="*/ 492 w 856"/>
                <a:gd name="T41" fmla="*/ 43 h 252"/>
                <a:gd name="T42" fmla="*/ 536 w 856"/>
                <a:gd name="T43" fmla="*/ 37 h 252"/>
                <a:gd name="T44" fmla="*/ 628 w 856"/>
                <a:gd name="T45" fmla="*/ 31 h 252"/>
                <a:gd name="T46" fmla="*/ 726 w 856"/>
                <a:gd name="T47" fmla="*/ 24 h 252"/>
                <a:gd name="T48" fmla="*/ 782 w 856"/>
                <a:gd name="T49" fmla="*/ 12 h 252"/>
                <a:gd name="T50" fmla="*/ 825 w 856"/>
                <a:gd name="T51" fmla="*/ 0 h 252"/>
                <a:gd name="T52" fmla="*/ 825 w 856"/>
                <a:gd name="T53" fmla="*/ 6 h 252"/>
                <a:gd name="T54" fmla="*/ 825 w 856"/>
                <a:gd name="T55" fmla="*/ 12 h 252"/>
                <a:gd name="T56" fmla="*/ 825 w 856"/>
                <a:gd name="T57" fmla="*/ 31 h 252"/>
                <a:gd name="T58" fmla="*/ 843 w 856"/>
                <a:gd name="T59" fmla="*/ 67 h 2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6"/>
                <a:gd name="T91" fmla="*/ 0 h 252"/>
                <a:gd name="T92" fmla="*/ 856 w 856"/>
                <a:gd name="T93" fmla="*/ 252 h 2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6" h="252">
                  <a:moveTo>
                    <a:pt x="843" y="67"/>
                  </a:moveTo>
                  <a:lnTo>
                    <a:pt x="849" y="111"/>
                  </a:lnTo>
                  <a:lnTo>
                    <a:pt x="856" y="141"/>
                  </a:lnTo>
                  <a:lnTo>
                    <a:pt x="769" y="135"/>
                  </a:lnTo>
                  <a:lnTo>
                    <a:pt x="683" y="141"/>
                  </a:lnTo>
                  <a:lnTo>
                    <a:pt x="609" y="141"/>
                  </a:lnTo>
                  <a:lnTo>
                    <a:pt x="480" y="147"/>
                  </a:lnTo>
                  <a:lnTo>
                    <a:pt x="412" y="160"/>
                  </a:lnTo>
                  <a:lnTo>
                    <a:pt x="302" y="178"/>
                  </a:lnTo>
                  <a:lnTo>
                    <a:pt x="191" y="203"/>
                  </a:lnTo>
                  <a:lnTo>
                    <a:pt x="86" y="252"/>
                  </a:lnTo>
                  <a:lnTo>
                    <a:pt x="80" y="252"/>
                  </a:lnTo>
                  <a:lnTo>
                    <a:pt x="74" y="240"/>
                  </a:lnTo>
                  <a:lnTo>
                    <a:pt x="43" y="215"/>
                  </a:lnTo>
                  <a:lnTo>
                    <a:pt x="6" y="203"/>
                  </a:lnTo>
                  <a:lnTo>
                    <a:pt x="0" y="203"/>
                  </a:lnTo>
                  <a:lnTo>
                    <a:pt x="55" y="160"/>
                  </a:lnTo>
                  <a:lnTo>
                    <a:pt x="172" y="123"/>
                  </a:lnTo>
                  <a:lnTo>
                    <a:pt x="308" y="86"/>
                  </a:lnTo>
                  <a:lnTo>
                    <a:pt x="406" y="67"/>
                  </a:lnTo>
                  <a:lnTo>
                    <a:pt x="492" y="43"/>
                  </a:lnTo>
                  <a:lnTo>
                    <a:pt x="536" y="37"/>
                  </a:lnTo>
                  <a:lnTo>
                    <a:pt x="628" y="31"/>
                  </a:lnTo>
                  <a:lnTo>
                    <a:pt x="726" y="24"/>
                  </a:lnTo>
                  <a:lnTo>
                    <a:pt x="782" y="12"/>
                  </a:lnTo>
                  <a:lnTo>
                    <a:pt x="825" y="0"/>
                  </a:lnTo>
                  <a:lnTo>
                    <a:pt x="825" y="6"/>
                  </a:lnTo>
                  <a:lnTo>
                    <a:pt x="825" y="12"/>
                  </a:lnTo>
                  <a:lnTo>
                    <a:pt x="825" y="31"/>
                  </a:lnTo>
                  <a:lnTo>
                    <a:pt x="843" y="67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42" name="Freeform 10">
              <a:extLst>
                <a:ext uri="{FF2B5EF4-FFF2-40B4-BE49-F238E27FC236}">
                  <a16:creationId xmlns:a16="http://schemas.microsoft.com/office/drawing/2014/main" id="{C1E4AFE3-1053-EDA5-B183-8B9AC76553A7}"/>
                </a:ext>
              </a:extLst>
            </p:cNvPr>
            <p:cNvSpPr/>
            <p:nvPr/>
          </p:nvSpPr>
          <p:spPr bwMode="auto">
            <a:xfrm>
              <a:off x="2842" y="1386"/>
              <a:ext cx="788" cy="259"/>
            </a:xfrm>
            <a:custGeom>
              <a:avLst/>
              <a:gdLst>
                <a:gd name="T0" fmla="*/ 788 w 788"/>
                <a:gd name="T1" fmla="*/ 49 h 259"/>
                <a:gd name="T2" fmla="*/ 763 w 788"/>
                <a:gd name="T3" fmla="*/ 74 h 259"/>
                <a:gd name="T4" fmla="*/ 745 w 788"/>
                <a:gd name="T5" fmla="*/ 92 h 259"/>
                <a:gd name="T6" fmla="*/ 739 w 788"/>
                <a:gd name="T7" fmla="*/ 111 h 259"/>
                <a:gd name="T8" fmla="*/ 739 w 788"/>
                <a:gd name="T9" fmla="*/ 129 h 259"/>
                <a:gd name="T10" fmla="*/ 646 w 788"/>
                <a:gd name="T11" fmla="*/ 136 h 259"/>
                <a:gd name="T12" fmla="*/ 572 w 788"/>
                <a:gd name="T13" fmla="*/ 148 h 259"/>
                <a:gd name="T14" fmla="*/ 468 w 788"/>
                <a:gd name="T15" fmla="*/ 154 h 259"/>
                <a:gd name="T16" fmla="*/ 363 w 788"/>
                <a:gd name="T17" fmla="*/ 166 h 259"/>
                <a:gd name="T18" fmla="*/ 259 w 788"/>
                <a:gd name="T19" fmla="*/ 191 h 259"/>
                <a:gd name="T20" fmla="*/ 142 w 788"/>
                <a:gd name="T21" fmla="*/ 222 h 259"/>
                <a:gd name="T22" fmla="*/ 49 w 788"/>
                <a:gd name="T23" fmla="*/ 259 h 259"/>
                <a:gd name="T24" fmla="*/ 25 w 788"/>
                <a:gd name="T25" fmla="*/ 240 h 259"/>
                <a:gd name="T26" fmla="*/ 18 w 788"/>
                <a:gd name="T27" fmla="*/ 197 h 259"/>
                <a:gd name="T28" fmla="*/ 6 w 788"/>
                <a:gd name="T29" fmla="*/ 136 h 259"/>
                <a:gd name="T30" fmla="*/ 0 w 788"/>
                <a:gd name="T31" fmla="*/ 117 h 259"/>
                <a:gd name="T32" fmla="*/ 6 w 788"/>
                <a:gd name="T33" fmla="*/ 117 h 259"/>
                <a:gd name="T34" fmla="*/ 111 w 788"/>
                <a:gd name="T35" fmla="*/ 68 h 259"/>
                <a:gd name="T36" fmla="*/ 222 w 788"/>
                <a:gd name="T37" fmla="*/ 43 h 259"/>
                <a:gd name="T38" fmla="*/ 332 w 788"/>
                <a:gd name="T39" fmla="*/ 25 h 259"/>
                <a:gd name="T40" fmla="*/ 400 w 788"/>
                <a:gd name="T41" fmla="*/ 12 h 259"/>
                <a:gd name="T42" fmla="*/ 529 w 788"/>
                <a:gd name="T43" fmla="*/ 6 h 259"/>
                <a:gd name="T44" fmla="*/ 603 w 788"/>
                <a:gd name="T45" fmla="*/ 6 h 259"/>
                <a:gd name="T46" fmla="*/ 689 w 788"/>
                <a:gd name="T47" fmla="*/ 0 h 259"/>
                <a:gd name="T48" fmla="*/ 776 w 788"/>
                <a:gd name="T49" fmla="*/ 6 h 259"/>
                <a:gd name="T50" fmla="*/ 776 w 788"/>
                <a:gd name="T51" fmla="*/ 12 h 259"/>
                <a:gd name="T52" fmla="*/ 782 w 788"/>
                <a:gd name="T53" fmla="*/ 31 h 259"/>
                <a:gd name="T54" fmla="*/ 782 w 788"/>
                <a:gd name="T55" fmla="*/ 43 h 259"/>
                <a:gd name="T56" fmla="*/ 788 w 788"/>
                <a:gd name="T57" fmla="*/ 49 h 2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88"/>
                <a:gd name="T88" fmla="*/ 0 h 259"/>
                <a:gd name="T89" fmla="*/ 788 w 788"/>
                <a:gd name="T90" fmla="*/ 259 h 25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88" h="259">
                  <a:moveTo>
                    <a:pt x="788" y="49"/>
                  </a:moveTo>
                  <a:lnTo>
                    <a:pt x="763" y="74"/>
                  </a:lnTo>
                  <a:lnTo>
                    <a:pt x="745" y="92"/>
                  </a:lnTo>
                  <a:lnTo>
                    <a:pt x="739" y="111"/>
                  </a:lnTo>
                  <a:lnTo>
                    <a:pt x="739" y="129"/>
                  </a:lnTo>
                  <a:lnTo>
                    <a:pt x="646" y="136"/>
                  </a:lnTo>
                  <a:lnTo>
                    <a:pt x="572" y="148"/>
                  </a:lnTo>
                  <a:lnTo>
                    <a:pt x="468" y="154"/>
                  </a:lnTo>
                  <a:lnTo>
                    <a:pt x="363" y="166"/>
                  </a:lnTo>
                  <a:lnTo>
                    <a:pt x="259" y="191"/>
                  </a:lnTo>
                  <a:lnTo>
                    <a:pt x="142" y="222"/>
                  </a:lnTo>
                  <a:lnTo>
                    <a:pt x="49" y="259"/>
                  </a:lnTo>
                  <a:lnTo>
                    <a:pt x="25" y="240"/>
                  </a:lnTo>
                  <a:lnTo>
                    <a:pt x="18" y="197"/>
                  </a:lnTo>
                  <a:lnTo>
                    <a:pt x="6" y="136"/>
                  </a:lnTo>
                  <a:lnTo>
                    <a:pt x="0" y="117"/>
                  </a:lnTo>
                  <a:lnTo>
                    <a:pt x="6" y="117"/>
                  </a:lnTo>
                  <a:lnTo>
                    <a:pt x="111" y="68"/>
                  </a:lnTo>
                  <a:lnTo>
                    <a:pt x="222" y="43"/>
                  </a:lnTo>
                  <a:lnTo>
                    <a:pt x="332" y="25"/>
                  </a:lnTo>
                  <a:lnTo>
                    <a:pt x="400" y="12"/>
                  </a:lnTo>
                  <a:lnTo>
                    <a:pt x="529" y="6"/>
                  </a:lnTo>
                  <a:lnTo>
                    <a:pt x="603" y="6"/>
                  </a:lnTo>
                  <a:lnTo>
                    <a:pt x="689" y="0"/>
                  </a:lnTo>
                  <a:lnTo>
                    <a:pt x="776" y="6"/>
                  </a:lnTo>
                  <a:lnTo>
                    <a:pt x="776" y="12"/>
                  </a:lnTo>
                  <a:lnTo>
                    <a:pt x="782" y="31"/>
                  </a:lnTo>
                  <a:lnTo>
                    <a:pt x="782" y="43"/>
                  </a:lnTo>
                  <a:lnTo>
                    <a:pt x="788" y="49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C11B7DB8-D2F0-54CA-29C0-91EF1A4E04FC}"/>
                </a:ext>
              </a:extLst>
            </p:cNvPr>
            <p:cNvSpPr/>
            <p:nvPr/>
          </p:nvSpPr>
          <p:spPr bwMode="auto">
            <a:xfrm>
              <a:off x="2916" y="1694"/>
              <a:ext cx="819" cy="308"/>
            </a:xfrm>
            <a:custGeom>
              <a:avLst/>
              <a:gdLst>
                <a:gd name="T0" fmla="*/ 0 w 819"/>
                <a:gd name="T1" fmla="*/ 289 h 308"/>
                <a:gd name="T2" fmla="*/ 6 w 819"/>
                <a:gd name="T3" fmla="*/ 277 h 308"/>
                <a:gd name="T4" fmla="*/ 31 w 819"/>
                <a:gd name="T5" fmla="*/ 258 h 308"/>
                <a:gd name="T6" fmla="*/ 74 w 819"/>
                <a:gd name="T7" fmla="*/ 258 h 308"/>
                <a:gd name="T8" fmla="*/ 123 w 819"/>
                <a:gd name="T9" fmla="*/ 258 h 308"/>
                <a:gd name="T10" fmla="*/ 154 w 819"/>
                <a:gd name="T11" fmla="*/ 252 h 308"/>
                <a:gd name="T12" fmla="*/ 178 w 819"/>
                <a:gd name="T13" fmla="*/ 234 h 308"/>
                <a:gd name="T14" fmla="*/ 191 w 819"/>
                <a:gd name="T15" fmla="*/ 203 h 308"/>
                <a:gd name="T16" fmla="*/ 191 w 819"/>
                <a:gd name="T17" fmla="*/ 172 h 308"/>
                <a:gd name="T18" fmla="*/ 191 w 819"/>
                <a:gd name="T19" fmla="*/ 129 h 308"/>
                <a:gd name="T20" fmla="*/ 178 w 819"/>
                <a:gd name="T21" fmla="*/ 98 h 308"/>
                <a:gd name="T22" fmla="*/ 141 w 819"/>
                <a:gd name="T23" fmla="*/ 74 h 308"/>
                <a:gd name="T24" fmla="*/ 191 w 819"/>
                <a:gd name="T25" fmla="*/ 49 h 308"/>
                <a:gd name="T26" fmla="*/ 240 w 819"/>
                <a:gd name="T27" fmla="*/ 18 h 308"/>
                <a:gd name="T28" fmla="*/ 271 w 819"/>
                <a:gd name="T29" fmla="*/ 6 h 308"/>
                <a:gd name="T30" fmla="*/ 289 w 819"/>
                <a:gd name="T31" fmla="*/ 0 h 308"/>
                <a:gd name="T32" fmla="*/ 418 w 819"/>
                <a:gd name="T33" fmla="*/ 31 h 308"/>
                <a:gd name="T34" fmla="*/ 486 w 819"/>
                <a:gd name="T35" fmla="*/ 37 h 308"/>
                <a:gd name="T36" fmla="*/ 579 w 819"/>
                <a:gd name="T37" fmla="*/ 24 h 308"/>
                <a:gd name="T38" fmla="*/ 640 w 819"/>
                <a:gd name="T39" fmla="*/ 24 h 308"/>
                <a:gd name="T40" fmla="*/ 745 w 819"/>
                <a:gd name="T41" fmla="*/ 18 h 308"/>
                <a:gd name="T42" fmla="*/ 745 w 819"/>
                <a:gd name="T43" fmla="*/ 37 h 308"/>
                <a:gd name="T44" fmla="*/ 763 w 819"/>
                <a:gd name="T45" fmla="*/ 68 h 308"/>
                <a:gd name="T46" fmla="*/ 775 w 819"/>
                <a:gd name="T47" fmla="*/ 86 h 308"/>
                <a:gd name="T48" fmla="*/ 819 w 819"/>
                <a:gd name="T49" fmla="*/ 123 h 308"/>
                <a:gd name="T50" fmla="*/ 782 w 819"/>
                <a:gd name="T51" fmla="*/ 92 h 308"/>
                <a:gd name="T52" fmla="*/ 819 w 819"/>
                <a:gd name="T53" fmla="*/ 123 h 308"/>
                <a:gd name="T54" fmla="*/ 775 w 819"/>
                <a:gd name="T55" fmla="*/ 160 h 308"/>
                <a:gd name="T56" fmla="*/ 683 w 819"/>
                <a:gd name="T57" fmla="*/ 215 h 308"/>
                <a:gd name="T58" fmla="*/ 634 w 819"/>
                <a:gd name="T59" fmla="*/ 265 h 308"/>
                <a:gd name="T60" fmla="*/ 603 w 819"/>
                <a:gd name="T61" fmla="*/ 301 h 308"/>
                <a:gd name="T62" fmla="*/ 560 w 819"/>
                <a:gd name="T63" fmla="*/ 308 h 308"/>
                <a:gd name="T64" fmla="*/ 486 w 819"/>
                <a:gd name="T65" fmla="*/ 301 h 308"/>
                <a:gd name="T66" fmla="*/ 382 w 819"/>
                <a:gd name="T67" fmla="*/ 289 h 308"/>
                <a:gd name="T68" fmla="*/ 265 w 819"/>
                <a:gd name="T69" fmla="*/ 295 h 308"/>
                <a:gd name="T70" fmla="*/ 135 w 819"/>
                <a:gd name="T71" fmla="*/ 295 h 308"/>
                <a:gd name="T72" fmla="*/ 0 w 819"/>
                <a:gd name="T73" fmla="*/ 289 h 30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9"/>
                <a:gd name="T112" fmla="*/ 0 h 308"/>
                <a:gd name="T113" fmla="*/ 819 w 819"/>
                <a:gd name="T114" fmla="*/ 308 h 30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9" h="308">
                  <a:moveTo>
                    <a:pt x="0" y="289"/>
                  </a:moveTo>
                  <a:lnTo>
                    <a:pt x="6" y="277"/>
                  </a:lnTo>
                  <a:lnTo>
                    <a:pt x="31" y="258"/>
                  </a:lnTo>
                  <a:lnTo>
                    <a:pt x="74" y="258"/>
                  </a:lnTo>
                  <a:lnTo>
                    <a:pt x="123" y="258"/>
                  </a:lnTo>
                  <a:lnTo>
                    <a:pt x="154" y="252"/>
                  </a:lnTo>
                  <a:lnTo>
                    <a:pt x="178" y="234"/>
                  </a:lnTo>
                  <a:lnTo>
                    <a:pt x="191" y="203"/>
                  </a:lnTo>
                  <a:lnTo>
                    <a:pt x="191" y="172"/>
                  </a:lnTo>
                  <a:lnTo>
                    <a:pt x="191" y="129"/>
                  </a:lnTo>
                  <a:lnTo>
                    <a:pt x="178" y="98"/>
                  </a:lnTo>
                  <a:lnTo>
                    <a:pt x="141" y="74"/>
                  </a:lnTo>
                  <a:lnTo>
                    <a:pt x="191" y="49"/>
                  </a:lnTo>
                  <a:lnTo>
                    <a:pt x="240" y="18"/>
                  </a:lnTo>
                  <a:lnTo>
                    <a:pt x="271" y="6"/>
                  </a:lnTo>
                  <a:lnTo>
                    <a:pt x="289" y="0"/>
                  </a:lnTo>
                  <a:lnTo>
                    <a:pt x="418" y="31"/>
                  </a:lnTo>
                  <a:lnTo>
                    <a:pt x="486" y="37"/>
                  </a:lnTo>
                  <a:lnTo>
                    <a:pt x="579" y="24"/>
                  </a:lnTo>
                  <a:lnTo>
                    <a:pt x="640" y="24"/>
                  </a:lnTo>
                  <a:lnTo>
                    <a:pt x="745" y="18"/>
                  </a:lnTo>
                  <a:lnTo>
                    <a:pt x="745" y="37"/>
                  </a:lnTo>
                  <a:lnTo>
                    <a:pt x="763" y="68"/>
                  </a:lnTo>
                  <a:lnTo>
                    <a:pt x="775" y="86"/>
                  </a:lnTo>
                  <a:lnTo>
                    <a:pt x="819" y="123"/>
                  </a:lnTo>
                  <a:lnTo>
                    <a:pt x="782" y="92"/>
                  </a:lnTo>
                  <a:lnTo>
                    <a:pt x="819" y="123"/>
                  </a:lnTo>
                  <a:lnTo>
                    <a:pt x="775" y="160"/>
                  </a:lnTo>
                  <a:lnTo>
                    <a:pt x="683" y="215"/>
                  </a:lnTo>
                  <a:lnTo>
                    <a:pt x="634" y="265"/>
                  </a:lnTo>
                  <a:lnTo>
                    <a:pt x="603" y="301"/>
                  </a:lnTo>
                  <a:lnTo>
                    <a:pt x="560" y="308"/>
                  </a:lnTo>
                  <a:lnTo>
                    <a:pt x="486" y="301"/>
                  </a:lnTo>
                  <a:lnTo>
                    <a:pt x="382" y="289"/>
                  </a:lnTo>
                  <a:lnTo>
                    <a:pt x="265" y="295"/>
                  </a:lnTo>
                  <a:lnTo>
                    <a:pt x="135" y="295"/>
                  </a:lnTo>
                  <a:lnTo>
                    <a:pt x="0" y="289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61E14701-5BB4-9D10-AC89-10061925F8CF}"/>
                </a:ext>
              </a:extLst>
            </p:cNvPr>
            <p:cNvSpPr/>
            <p:nvPr/>
          </p:nvSpPr>
          <p:spPr bwMode="auto">
            <a:xfrm>
              <a:off x="2916" y="1817"/>
              <a:ext cx="1089" cy="615"/>
            </a:xfrm>
            <a:custGeom>
              <a:avLst/>
              <a:gdLst>
                <a:gd name="T0" fmla="*/ 1071 w 1089"/>
                <a:gd name="T1" fmla="*/ 394 h 615"/>
                <a:gd name="T2" fmla="*/ 1083 w 1089"/>
                <a:gd name="T3" fmla="*/ 443 h 615"/>
                <a:gd name="T4" fmla="*/ 1089 w 1089"/>
                <a:gd name="T5" fmla="*/ 455 h 615"/>
                <a:gd name="T6" fmla="*/ 1040 w 1089"/>
                <a:gd name="T7" fmla="*/ 474 h 615"/>
                <a:gd name="T8" fmla="*/ 991 w 1089"/>
                <a:gd name="T9" fmla="*/ 474 h 615"/>
                <a:gd name="T10" fmla="*/ 954 w 1089"/>
                <a:gd name="T11" fmla="*/ 474 h 615"/>
                <a:gd name="T12" fmla="*/ 899 w 1089"/>
                <a:gd name="T13" fmla="*/ 468 h 615"/>
                <a:gd name="T14" fmla="*/ 856 w 1089"/>
                <a:gd name="T15" fmla="*/ 462 h 615"/>
                <a:gd name="T16" fmla="*/ 812 w 1089"/>
                <a:gd name="T17" fmla="*/ 462 h 615"/>
                <a:gd name="T18" fmla="*/ 782 w 1089"/>
                <a:gd name="T19" fmla="*/ 474 h 615"/>
                <a:gd name="T20" fmla="*/ 763 w 1089"/>
                <a:gd name="T21" fmla="*/ 499 h 615"/>
                <a:gd name="T22" fmla="*/ 671 w 1089"/>
                <a:gd name="T23" fmla="*/ 523 h 615"/>
                <a:gd name="T24" fmla="*/ 585 w 1089"/>
                <a:gd name="T25" fmla="*/ 542 h 615"/>
                <a:gd name="T26" fmla="*/ 523 w 1089"/>
                <a:gd name="T27" fmla="*/ 560 h 615"/>
                <a:gd name="T28" fmla="*/ 455 w 1089"/>
                <a:gd name="T29" fmla="*/ 585 h 615"/>
                <a:gd name="T30" fmla="*/ 375 w 1089"/>
                <a:gd name="T31" fmla="*/ 597 h 615"/>
                <a:gd name="T32" fmla="*/ 345 w 1089"/>
                <a:gd name="T33" fmla="*/ 615 h 615"/>
                <a:gd name="T34" fmla="*/ 302 w 1089"/>
                <a:gd name="T35" fmla="*/ 517 h 615"/>
                <a:gd name="T36" fmla="*/ 289 w 1089"/>
                <a:gd name="T37" fmla="*/ 468 h 615"/>
                <a:gd name="T38" fmla="*/ 271 w 1089"/>
                <a:gd name="T39" fmla="*/ 412 h 615"/>
                <a:gd name="T40" fmla="*/ 234 w 1089"/>
                <a:gd name="T41" fmla="*/ 375 h 615"/>
                <a:gd name="T42" fmla="*/ 221 w 1089"/>
                <a:gd name="T43" fmla="*/ 357 h 615"/>
                <a:gd name="T44" fmla="*/ 209 w 1089"/>
                <a:gd name="T45" fmla="*/ 320 h 615"/>
                <a:gd name="T46" fmla="*/ 197 w 1089"/>
                <a:gd name="T47" fmla="*/ 295 h 615"/>
                <a:gd name="T48" fmla="*/ 154 w 1089"/>
                <a:gd name="T49" fmla="*/ 289 h 615"/>
                <a:gd name="T50" fmla="*/ 92 w 1089"/>
                <a:gd name="T51" fmla="*/ 283 h 615"/>
                <a:gd name="T52" fmla="*/ 31 w 1089"/>
                <a:gd name="T53" fmla="*/ 277 h 615"/>
                <a:gd name="T54" fmla="*/ 18 w 1089"/>
                <a:gd name="T55" fmla="*/ 252 h 615"/>
                <a:gd name="T56" fmla="*/ 6 w 1089"/>
                <a:gd name="T57" fmla="*/ 215 h 615"/>
                <a:gd name="T58" fmla="*/ 0 w 1089"/>
                <a:gd name="T59" fmla="*/ 178 h 615"/>
                <a:gd name="T60" fmla="*/ 0 w 1089"/>
                <a:gd name="T61" fmla="*/ 166 h 615"/>
                <a:gd name="T62" fmla="*/ 135 w 1089"/>
                <a:gd name="T63" fmla="*/ 172 h 615"/>
                <a:gd name="T64" fmla="*/ 265 w 1089"/>
                <a:gd name="T65" fmla="*/ 172 h 615"/>
                <a:gd name="T66" fmla="*/ 382 w 1089"/>
                <a:gd name="T67" fmla="*/ 166 h 615"/>
                <a:gd name="T68" fmla="*/ 486 w 1089"/>
                <a:gd name="T69" fmla="*/ 178 h 615"/>
                <a:gd name="T70" fmla="*/ 560 w 1089"/>
                <a:gd name="T71" fmla="*/ 185 h 615"/>
                <a:gd name="T72" fmla="*/ 603 w 1089"/>
                <a:gd name="T73" fmla="*/ 178 h 615"/>
                <a:gd name="T74" fmla="*/ 634 w 1089"/>
                <a:gd name="T75" fmla="*/ 142 h 615"/>
                <a:gd name="T76" fmla="*/ 683 w 1089"/>
                <a:gd name="T77" fmla="*/ 92 h 615"/>
                <a:gd name="T78" fmla="*/ 775 w 1089"/>
                <a:gd name="T79" fmla="*/ 37 h 615"/>
                <a:gd name="T80" fmla="*/ 819 w 1089"/>
                <a:gd name="T81" fmla="*/ 0 h 615"/>
                <a:gd name="T82" fmla="*/ 825 w 1089"/>
                <a:gd name="T83" fmla="*/ 6 h 615"/>
                <a:gd name="T84" fmla="*/ 868 w 1089"/>
                <a:gd name="T85" fmla="*/ 31 h 615"/>
                <a:gd name="T86" fmla="*/ 892 w 1089"/>
                <a:gd name="T87" fmla="*/ 55 h 615"/>
                <a:gd name="T88" fmla="*/ 899 w 1089"/>
                <a:gd name="T89" fmla="*/ 92 h 615"/>
                <a:gd name="T90" fmla="*/ 917 w 1089"/>
                <a:gd name="T91" fmla="*/ 148 h 615"/>
                <a:gd name="T92" fmla="*/ 929 w 1089"/>
                <a:gd name="T93" fmla="*/ 191 h 615"/>
                <a:gd name="T94" fmla="*/ 942 w 1089"/>
                <a:gd name="T95" fmla="*/ 215 h 615"/>
                <a:gd name="T96" fmla="*/ 954 w 1089"/>
                <a:gd name="T97" fmla="*/ 258 h 615"/>
                <a:gd name="T98" fmla="*/ 979 w 1089"/>
                <a:gd name="T99" fmla="*/ 277 h 615"/>
                <a:gd name="T100" fmla="*/ 1003 w 1089"/>
                <a:gd name="T101" fmla="*/ 289 h 615"/>
                <a:gd name="T102" fmla="*/ 1046 w 1089"/>
                <a:gd name="T103" fmla="*/ 302 h 615"/>
                <a:gd name="T104" fmla="*/ 1065 w 1089"/>
                <a:gd name="T105" fmla="*/ 314 h 615"/>
                <a:gd name="T106" fmla="*/ 1065 w 1089"/>
                <a:gd name="T107" fmla="*/ 326 h 615"/>
                <a:gd name="T108" fmla="*/ 1071 w 1089"/>
                <a:gd name="T109" fmla="*/ 357 h 615"/>
                <a:gd name="T110" fmla="*/ 1071 w 1089"/>
                <a:gd name="T111" fmla="*/ 394 h 61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89"/>
                <a:gd name="T169" fmla="*/ 0 h 615"/>
                <a:gd name="T170" fmla="*/ 1089 w 1089"/>
                <a:gd name="T171" fmla="*/ 615 h 61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89" h="615">
                  <a:moveTo>
                    <a:pt x="1071" y="394"/>
                  </a:moveTo>
                  <a:lnTo>
                    <a:pt x="1083" y="443"/>
                  </a:lnTo>
                  <a:lnTo>
                    <a:pt x="1089" y="455"/>
                  </a:lnTo>
                  <a:lnTo>
                    <a:pt x="1040" y="474"/>
                  </a:lnTo>
                  <a:lnTo>
                    <a:pt x="991" y="474"/>
                  </a:lnTo>
                  <a:lnTo>
                    <a:pt x="954" y="474"/>
                  </a:lnTo>
                  <a:lnTo>
                    <a:pt x="899" y="468"/>
                  </a:lnTo>
                  <a:lnTo>
                    <a:pt x="856" y="462"/>
                  </a:lnTo>
                  <a:lnTo>
                    <a:pt x="812" y="462"/>
                  </a:lnTo>
                  <a:lnTo>
                    <a:pt x="782" y="474"/>
                  </a:lnTo>
                  <a:lnTo>
                    <a:pt x="763" y="499"/>
                  </a:lnTo>
                  <a:lnTo>
                    <a:pt x="671" y="523"/>
                  </a:lnTo>
                  <a:lnTo>
                    <a:pt x="585" y="542"/>
                  </a:lnTo>
                  <a:lnTo>
                    <a:pt x="523" y="560"/>
                  </a:lnTo>
                  <a:lnTo>
                    <a:pt x="455" y="585"/>
                  </a:lnTo>
                  <a:lnTo>
                    <a:pt x="375" y="597"/>
                  </a:lnTo>
                  <a:lnTo>
                    <a:pt x="345" y="615"/>
                  </a:lnTo>
                  <a:lnTo>
                    <a:pt x="302" y="517"/>
                  </a:lnTo>
                  <a:lnTo>
                    <a:pt x="289" y="468"/>
                  </a:lnTo>
                  <a:lnTo>
                    <a:pt x="271" y="412"/>
                  </a:lnTo>
                  <a:lnTo>
                    <a:pt x="234" y="375"/>
                  </a:lnTo>
                  <a:lnTo>
                    <a:pt x="221" y="357"/>
                  </a:lnTo>
                  <a:lnTo>
                    <a:pt x="209" y="320"/>
                  </a:lnTo>
                  <a:lnTo>
                    <a:pt x="197" y="295"/>
                  </a:lnTo>
                  <a:lnTo>
                    <a:pt x="154" y="289"/>
                  </a:lnTo>
                  <a:lnTo>
                    <a:pt x="92" y="283"/>
                  </a:lnTo>
                  <a:lnTo>
                    <a:pt x="31" y="277"/>
                  </a:lnTo>
                  <a:lnTo>
                    <a:pt x="18" y="252"/>
                  </a:lnTo>
                  <a:lnTo>
                    <a:pt x="6" y="215"/>
                  </a:lnTo>
                  <a:lnTo>
                    <a:pt x="0" y="178"/>
                  </a:lnTo>
                  <a:lnTo>
                    <a:pt x="0" y="166"/>
                  </a:lnTo>
                  <a:lnTo>
                    <a:pt x="135" y="172"/>
                  </a:lnTo>
                  <a:lnTo>
                    <a:pt x="265" y="172"/>
                  </a:lnTo>
                  <a:lnTo>
                    <a:pt x="382" y="166"/>
                  </a:lnTo>
                  <a:lnTo>
                    <a:pt x="486" y="178"/>
                  </a:lnTo>
                  <a:lnTo>
                    <a:pt x="560" y="185"/>
                  </a:lnTo>
                  <a:lnTo>
                    <a:pt x="603" y="178"/>
                  </a:lnTo>
                  <a:lnTo>
                    <a:pt x="634" y="142"/>
                  </a:lnTo>
                  <a:lnTo>
                    <a:pt x="683" y="92"/>
                  </a:lnTo>
                  <a:lnTo>
                    <a:pt x="775" y="37"/>
                  </a:lnTo>
                  <a:lnTo>
                    <a:pt x="819" y="0"/>
                  </a:lnTo>
                  <a:lnTo>
                    <a:pt x="825" y="6"/>
                  </a:lnTo>
                  <a:lnTo>
                    <a:pt x="868" y="31"/>
                  </a:lnTo>
                  <a:lnTo>
                    <a:pt x="892" y="55"/>
                  </a:lnTo>
                  <a:lnTo>
                    <a:pt x="899" y="92"/>
                  </a:lnTo>
                  <a:lnTo>
                    <a:pt x="917" y="148"/>
                  </a:lnTo>
                  <a:lnTo>
                    <a:pt x="929" y="191"/>
                  </a:lnTo>
                  <a:lnTo>
                    <a:pt x="942" y="215"/>
                  </a:lnTo>
                  <a:lnTo>
                    <a:pt x="954" y="258"/>
                  </a:lnTo>
                  <a:lnTo>
                    <a:pt x="979" y="277"/>
                  </a:lnTo>
                  <a:lnTo>
                    <a:pt x="1003" y="289"/>
                  </a:lnTo>
                  <a:lnTo>
                    <a:pt x="1046" y="302"/>
                  </a:lnTo>
                  <a:lnTo>
                    <a:pt x="1065" y="314"/>
                  </a:lnTo>
                  <a:lnTo>
                    <a:pt x="1065" y="326"/>
                  </a:lnTo>
                  <a:lnTo>
                    <a:pt x="1071" y="357"/>
                  </a:lnTo>
                  <a:lnTo>
                    <a:pt x="1071" y="394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E634C990-E22D-88F0-F074-D1A1BD35116C}"/>
                </a:ext>
              </a:extLst>
            </p:cNvPr>
            <p:cNvSpPr/>
            <p:nvPr/>
          </p:nvSpPr>
          <p:spPr bwMode="auto">
            <a:xfrm>
              <a:off x="2744" y="2094"/>
              <a:ext cx="517" cy="468"/>
            </a:xfrm>
            <a:custGeom>
              <a:avLst/>
              <a:gdLst>
                <a:gd name="T0" fmla="*/ 461 w 517"/>
                <a:gd name="T1" fmla="*/ 191 h 468"/>
                <a:gd name="T2" fmla="*/ 474 w 517"/>
                <a:gd name="T3" fmla="*/ 240 h 468"/>
                <a:gd name="T4" fmla="*/ 517 w 517"/>
                <a:gd name="T5" fmla="*/ 338 h 468"/>
                <a:gd name="T6" fmla="*/ 492 w 517"/>
                <a:gd name="T7" fmla="*/ 357 h 468"/>
                <a:gd name="T8" fmla="*/ 443 w 517"/>
                <a:gd name="T9" fmla="*/ 412 h 468"/>
                <a:gd name="T10" fmla="*/ 357 w 517"/>
                <a:gd name="T11" fmla="*/ 455 h 468"/>
                <a:gd name="T12" fmla="*/ 338 w 517"/>
                <a:gd name="T13" fmla="*/ 468 h 468"/>
                <a:gd name="T14" fmla="*/ 332 w 517"/>
                <a:gd name="T15" fmla="*/ 443 h 468"/>
                <a:gd name="T16" fmla="*/ 320 w 517"/>
                <a:gd name="T17" fmla="*/ 418 h 468"/>
                <a:gd name="T18" fmla="*/ 301 w 517"/>
                <a:gd name="T19" fmla="*/ 406 h 468"/>
                <a:gd name="T20" fmla="*/ 270 w 517"/>
                <a:gd name="T21" fmla="*/ 400 h 468"/>
                <a:gd name="T22" fmla="*/ 246 w 517"/>
                <a:gd name="T23" fmla="*/ 400 h 468"/>
                <a:gd name="T24" fmla="*/ 209 w 517"/>
                <a:gd name="T25" fmla="*/ 400 h 468"/>
                <a:gd name="T26" fmla="*/ 190 w 517"/>
                <a:gd name="T27" fmla="*/ 400 h 468"/>
                <a:gd name="T28" fmla="*/ 160 w 517"/>
                <a:gd name="T29" fmla="*/ 375 h 468"/>
                <a:gd name="T30" fmla="*/ 67 w 517"/>
                <a:gd name="T31" fmla="*/ 314 h 468"/>
                <a:gd name="T32" fmla="*/ 24 w 517"/>
                <a:gd name="T33" fmla="*/ 302 h 468"/>
                <a:gd name="T34" fmla="*/ 6 w 517"/>
                <a:gd name="T35" fmla="*/ 295 h 468"/>
                <a:gd name="T36" fmla="*/ 0 w 517"/>
                <a:gd name="T37" fmla="*/ 283 h 468"/>
                <a:gd name="T38" fmla="*/ 6 w 517"/>
                <a:gd name="T39" fmla="*/ 265 h 468"/>
                <a:gd name="T40" fmla="*/ 12 w 517"/>
                <a:gd name="T41" fmla="*/ 252 h 468"/>
                <a:gd name="T42" fmla="*/ 36 w 517"/>
                <a:gd name="T43" fmla="*/ 234 h 468"/>
                <a:gd name="T44" fmla="*/ 80 w 517"/>
                <a:gd name="T45" fmla="*/ 209 h 468"/>
                <a:gd name="T46" fmla="*/ 123 w 517"/>
                <a:gd name="T47" fmla="*/ 185 h 468"/>
                <a:gd name="T48" fmla="*/ 153 w 517"/>
                <a:gd name="T49" fmla="*/ 135 h 468"/>
                <a:gd name="T50" fmla="*/ 178 w 517"/>
                <a:gd name="T51" fmla="*/ 86 h 468"/>
                <a:gd name="T52" fmla="*/ 203 w 517"/>
                <a:gd name="T53" fmla="*/ 18 h 468"/>
                <a:gd name="T54" fmla="*/ 203 w 517"/>
                <a:gd name="T55" fmla="*/ 6 h 468"/>
                <a:gd name="T56" fmla="*/ 203 w 517"/>
                <a:gd name="T57" fmla="*/ 0 h 468"/>
                <a:gd name="T58" fmla="*/ 264 w 517"/>
                <a:gd name="T59" fmla="*/ 6 h 468"/>
                <a:gd name="T60" fmla="*/ 326 w 517"/>
                <a:gd name="T61" fmla="*/ 12 h 468"/>
                <a:gd name="T62" fmla="*/ 369 w 517"/>
                <a:gd name="T63" fmla="*/ 18 h 468"/>
                <a:gd name="T64" fmla="*/ 381 w 517"/>
                <a:gd name="T65" fmla="*/ 43 h 468"/>
                <a:gd name="T66" fmla="*/ 393 w 517"/>
                <a:gd name="T67" fmla="*/ 80 h 468"/>
                <a:gd name="T68" fmla="*/ 406 w 517"/>
                <a:gd name="T69" fmla="*/ 98 h 468"/>
                <a:gd name="T70" fmla="*/ 443 w 517"/>
                <a:gd name="T71" fmla="*/ 135 h 468"/>
                <a:gd name="T72" fmla="*/ 461 w 517"/>
                <a:gd name="T73" fmla="*/ 191 h 4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7"/>
                <a:gd name="T112" fmla="*/ 0 h 468"/>
                <a:gd name="T113" fmla="*/ 517 w 517"/>
                <a:gd name="T114" fmla="*/ 468 h 46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7" h="468">
                  <a:moveTo>
                    <a:pt x="461" y="191"/>
                  </a:moveTo>
                  <a:lnTo>
                    <a:pt x="474" y="240"/>
                  </a:lnTo>
                  <a:lnTo>
                    <a:pt x="517" y="338"/>
                  </a:lnTo>
                  <a:lnTo>
                    <a:pt x="492" y="357"/>
                  </a:lnTo>
                  <a:lnTo>
                    <a:pt x="443" y="412"/>
                  </a:lnTo>
                  <a:lnTo>
                    <a:pt x="357" y="455"/>
                  </a:lnTo>
                  <a:lnTo>
                    <a:pt x="338" y="468"/>
                  </a:lnTo>
                  <a:lnTo>
                    <a:pt x="332" y="443"/>
                  </a:lnTo>
                  <a:lnTo>
                    <a:pt x="320" y="418"/>
                  </a:lnTo>
                  <a:lnTo>
                    <a:pt x="301" y="406"/>
                  </a:lnTo>
                  <a:lnTo>
                    <a:pt x="270" y="400"/>
                  </a:lnTo>
                  <a:lnTo>
                    <a:pt x="246" y="400"/>
                  </a:lnTo>
                  <a:lnTo>
                    <a:pt x="209" y="400"/>
                  </a:lnTo>
                  <a:lnTo>
                    <a:pt x="190" y="400"/>
                  </a:lnTo>
                  <a:lnTo>
                    <a:pt x="160" y="375"/>
                  </a:lnTo>
                  <a:lnTo>
                    <a:pt x="67" y="314"/>
                  </a:lnTo>
                  <a:lnTo>
                    <a:pt x="24" y="302"/>
                  </a:lnTo>
                  <a:lnTo>
                    <a:pt x="6" y="295"/>
                  </a:lnTo>
                  <a:lnTo>
                    <a:pt x="0" y="283"/>
                  </a:lnTo>
                  <a:lnTo>
                    <a:pt x="6" y="265"/>
                  </a:lnTo>
                  <a:lnTo>
                    <a:pt x="12" y="252"/>
                  </a:lnTo>
                  <a:lnTo>
                    <a:pt x="36" y="234"/>
                  </a:lnTo>
                  <a:lnTo>
                    <a:pt x="80" y="209"/>
                  </a:lnTo>
                  <a:lnTo>
                    <a:pt x="123" y="185"/>
                  </a:lnTo>
                  <a:lnTo>
                    <a:pt x="153" y="135"/>
                  </a:lnTo>
                  <a:lnTo>
                    <a:pt x="178" y="86"/>
                  </a:lnTo>
                  <a:lnTo>
                    <a:pt x="203" y="18"/>
                  </a:lnTo>
                  <a:lnTo>
                    <a:pt x="203" y="6"/>
                  </a:lnTo>
                  <a:lnTo>
                    <a:pt x="203" y="0"/>
                  </a:lnTo>
                  <a:lnTo>
                    <a:pt x="264" y="6"/>
                  </a:lnTo>
                  <a:lnTo>
                    <a:pt x="326" y="12"/>
                  </a:lnTo>
                  <a:lnTo>
                    <a:pt x="369" y="18"/>
                  </a:lnTo>
                  <a:lnTo>
                    <a:pt x="381" y="43"/>
                  </a:lnTo>
                  <a:lnTo>
                    <a:pt x="393" y="80"/>
                  </a:lnTo>
                  <a:lnTo>
                    <a:pt x="406" y="98"/>
                  </a:lnTo>
                  <a:lnTo>
                    <a:pt x="443" y="135"/>
                  </a:lnTo>
                  <a:lnTo>
                    <a:pt x="461" y="191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>
                <a:highlight>
                  <a:srgbClr val="FFFF00"/>
                </a:highlight>
              </a:endParaRPr>
            </a:p>
          </p:txBody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BEA54E69-4963-894F-3C29-CB6819B92C9D}"/>
                </a:ext>
              </a:extLst>
            </p:cNvPr>
            <p:cNvSpPr/>
            <p:nvPr/>
          </p:nvSpPr>
          <p:spPr bwMode="auto">
            <a:xfrm>
              <a:off x="1746" y="1663"/>
              <a:ext cx="641" cy="1176"/>
            </a:xfrm>
            <a:custGeom>
              <a:avLst/>
              <a:gdLst>
                <a:gd name="T0" fmla="*/ 641 w 641"/>
                <a:gd name="T1" fmla="*/ 111 h 1176"/>
                <a:gd name="T2" fmla="*/ 622 w 641"/>
                <a:gd name="T3" fmla="*/ 142 h 1176"/>
                <a:gd name="T4" fmla="*/ 604 w 641"/>
                <a:gd name="T5" fmla="*/ 203 h 1176"/>
                <a:gd name="T6" fmla="*/ 591 w 641"/>
                <a:gd name="T7" fmla="*/ 240 h 1176"/>
                <a:gd name="T8" fmla="*/ 579 w 641"/>
                <a:gd name="T9" fmla="*/ 265 h 1176"/>
                <a:gd name="T10" fmla="*/ 524 w 641"/>
                <a:gd name="T11" fmla="*/ 332 h 1176"/>
                <a:gd name="T12" fmla="*/ 487 w 641"/>
                <a:gd name="T13" fmla="*/ 400 h 1176"/>
                <a:gd name="T14" fmla="*/ 462 w 641"/>
                <a:gd name="T15" fmla="*/ 437 h 1176"/>
                <a:gd name="T16" fmla="*/ 456 w 641"/>
                <a:gd name="T17" fmla="*/ 474 h 1176"/>
                <a:gd name="T18" fmla="*/ 456 w 641"/>
                <a:gd name="T19" fmla="*/ 548 h 1176"/>
                <a:gd name="T20" fmla="*/ 456 w 641"/>
                <a:gd name="T21" fmla="*/ 566 h 1176"/>
                <a:gd name="T22" fmla="*/ 450 w 641"/>
                <a:gd name="T23" fmla="*/ 616 h 1176"/>
                <a:gd name="T24" fmla="*/ 425 w 641"/>
                <a:gd name="T25" fmla="*/ 671 h 1176"/>
                <a:gd name="T26" fmla="*/ 400 w 641"/>
                <a:gd name="T27" fmla="*/ 708 h 1176"/>
                <a:gd name="T28" fmla="*/ 388 w 641"/>
                <a:gd name="T29" fmla="*/ 733 h 1176"/>
                <a:gd name="T30" fmla="*/ 394 w 641"/>
                <a:gd name="T31" fmla="*/ 788 h 1176"/>
                <a:gd name="T32" fmla="*/ 407 w 641"/>
                <a:gd name="T33" fmla="*/ 880 h 1176"/>
                <a:gd name="T34" fmla="*/ 419 w 641"/>
                <a:gd name="T35" fmla="*/ 979 h 1176"/>
                <a:gd name="T36" fmla="*/ 413 w 641"/>
                <a:gd name="T37" fmla="*/ 1016 h 1176"/>
                <a:gd name="T38" fmla="*/ 400 w 641"/>
                <a:gd name="T39" fmla="*/ 1120 h 1176"/>
                <a:gd name="T40" fmla="*/ 394 w 641"/>
                <a:gd name="T41" fmla="*/ 1133 h 1176"/>
                <a:gd name="T42" fmla="*/ 376 w 641"/>
                <a:gd name="T43" fmla="*/ 1157 h 1176"/>
                <a:gd name="T44" fmla="*/ 357 w 641"/>
                <a:gd name="T45" fmla="*/ 1170 h 1176"/>
                <a:gd name="T46" fmla="*/ 339 w 641"/>
                <a:gd name="T47" fmla="*/ 1176 h 1176"/>
                <a:gd name="T48" fmla="*/ 283 w 641"/>
                <a:gd name="T49" fmla="*/ 1176 h 1176"/>
                <a:gd name="T50" fmla="*/ 240 w 641"/>
                <a:gd name="T51" fmla="*/ 1176 h 1176"/>
                <a:gd name="T52" fmla="*/ 234 w 641"/>
                <a:gd name="T53" fmla="*/ 1133 h 1176"/>
                <a:gd name="T54" fmla="*/ 216 w 641"/>
                <a:gd name="T55" fmla="*/ 1089 h 1176"/>
                <a:gd name="T56" fmla="*/ 185 w 641"/>
                <a:gd name="T57" fmla="*/ 1034 h 1176"/>
                <a:gd name="T58" fmla="*/ 154 w 641"/>
                <a:gd name="T59" fmla="*/ 973 h 1176"/>
                <a:gd name="T60" fmla="*/ 154 w 641"/>
                <a:gd name="T61" fmla="*/ 923 h 1176"/>
                <a:gd name="T62" fmla="*/ 160 w 641"/>
                <a:gd name="T63" fmla="*/ 843 h 1176"/>
                <a:gd name="T64" fmla="*/ 173 w 641"/>
                <a:gd name="T65" fmla="*/ 776 h 1176"/>
                <a:gd name="T66" fmla="*/ 173 w 641"/>
                <a:gd name="T67" fmla="*/ 726 h 1176"/>
                <a:gd name="T68" fmla="*/ 160 w 641"/>
                <a:gd name="T69" fmla="*/ 671 h 1176"/>
                <a:gd name="T70" fmla="*/ 123 w 641"/>
                <a:gd name="T71" fmla="*/ 628 h 1176"/>
                <a:gd name="T72" fmla="*/ 80 w 641"/>
                <a:gd name="T73" fmla="*/ 603 h 1176"/>
                <a:gd name="T74" fmla="*/ 37 w 641"/>
                <a:gd name="T75" fmla="*/ 572 h 1176"/>
                <a:gd name="T76" fmla="*/ 6 w 641"/>
                <a:gd name="T77" fmla="*/ 523 h 1176"/>
                <a:gd name="T78" fmla="*/ 0 w 641"/>
                <a:gd name="T79" fmla="*/ 492 h 1176"/>
                <a:gd name="T80" fmla="*/ 6 w 641"/>
                <a:gd name="T81" fmla="*/ 425 h 1176"/>
                <a:gd name="T82" fmla="*/ 43 w 641"/>
                <a:gd name="T83" fmla="*/ 351 h 1176"/>
                <a:gd name="T84" fmla="*/ 74 w 641"/>
                <a:gd name="T85" fmla="*/ 283 h 1176"/>
                <a:gd name="T86" fmla="*/ 80 w 641"/>
                <a:gd name="T87" fmla="*/ 228 h 1176"/>
                <a:gd name="T88" fmla="*/ 80 w 641"/>
                <a:gd name="T89" fmla="*/ 172 h 1176"/>
                <a:gd name="T90" fmla="*/ 74 w 641"/>
                <a:gd name="T91" fmla="*/ 136 h 1176"/>
                <a:gd name="T92" fmla="*/ 62 w 641"/>
                <a:gd name="T93" fmla="*/ 86 h 1176"/>
                <a:gd name="T94" fmla="*/ 56 w 641"/>
                <a:gd name="T95" fmla="*/ 49 h 1176"/>
                <a:gd name="T96" fmla="*/ 123 w 641"/>
                <a:gd name="T97" fmla="*/ 12 h 1176"/>
                <a:gd name="T98" fmla="*/ 173 w 641"/>
                <a:gd name="T99" fmla="*/ 0 h 1176"/>
                <a:gd name="T100" fmla="*/ 247 w 641"/>
                <a:gd name="T101" fmla="*/ 0 h 1176"/>
                <a:gd name="T102" fmla="*/ 320 w 641"/>
                <a:gd name="T103" fmla="*/ 6 h 1176"/>
                <a:gd name="T104" fmla="*/ 462 w 641"/>
                <a:gd name="T105" fmla="*/ 43 h 1176"/>
                <a:gd name="T106" fmla="*/ 517 w 641"/>
                <a:gd name="T107" fmla="*/ 49 h 1176"/>
                <a:gd name="T108" fmla="*/ 560 w 641"/>
                <a:gd name="T109" fmla="*/ 68 h 1176"/>
                <a:gd name="T110" fmla="*/ 610 w 641"/>
                <a:gd name="T111" fmla="*/ 99 h 1176"/>
                <a:gd name="T112" fmla="*/ 641 w 641"/>
                <a:gd name="T113" fmla="*/ 111 h 11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41"/>
                <a:gd name="T172" fmla="*/ 0 h 1176"/>
                <a:gd name="T173" fmla="*/ 641 w 641"/>
                <a:gd name="T174" fmla="*/ 1176 h 117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41" h="1176">
                  <a:moveTo>
                    <a:pt x="641" y="111"/>
                  </a:moveTo>
                  <a:lnTo>
                    <a:pt x="622" y="142"/>
                  </a:lnTo>
                  <a:lnTo>
                    <a:pt x="604" y="203"/>
                  </a:lnTo>
                  <a:lnTo>
                    <a:pt x="591" y="240"/>
                  </a:lnTo>
                  <a:lnTo>
                    <a:pt x="579" y="265"/>
                  </a:lnTo>
                  <a:lnTo>
                    <a:pt x="524" y="332"/>
                  </a:lnTo>
                  <a:lnTo>
                    <a:pt x="487" y="400"/>
                  </a:lnTo>
                  <a:lnTo>
                    <a:pt x="462" y="437"/>
                  </a:lnTo>
                  <a:lnTo>
                    <a:pt x="456" y="474"/>
                  </a:lnTo>
                  <a:lnTo>
                    <a:pt x="456" y="548"/>
                  </a:lnTo>
                  <a:lnTo>
                    <a:pt x="456" y="566"/>
                  </a:lnTo>
                  <a:lnTo>
                    <a:pt x="450" y="616"/>
                  </a:lnTo>
                  <a:lnTo>
                    <a:pt x="425" y="671"/>
                  </a:lnTo>
                  <a:lnTo>
                    <a:pt x="400" y="708"/>
                  </a:lnTo>
                  <a:lnTo>
                    <a:pt x="388" y="733"/>
                  </a:lnTo>
                  <a:lnTo>
                    <a:pt x="394" y="788"/>
                  </a:lnTo>
                  <a:lnTo>
                    <a:pt x="407" y="880"/>
                  </a:lnTo>
                  <a:lnTo>
                    <a:pt x="419" y="979"/>
                  </a:lnTo>
                  <a:lnTo>
                    <a:pt x="413" y="1016"/>
                  </a:lnTo>
                  <a:lnTo>
                    <a:pt x="400" y="1120"/>
                  </a:lnTo>
                  <a:lnTo>
                    <a:pt x="394" y="1133"/>
                  </a:lnTo>
                  <a:lnTo>
                    <a:pt x="376" y="1157"/>
                  </a:lnTo>
                  <a:lnTo>
                    <a:pt x="357" y="1170"/>
                  </a:lnTo>
                  <a:lnTo>
                    <a:pt x="339" y="1176"/>
                  </a:lnTo>
                  <a:lnTo>
                    <a:pt x="283" y="1176"/>
                  </a:lnTo>
                  <a:lnTo>
                    <a:pt x="240" y="1176"/>
                  </a:lnTo>
                  <a:lnTo>
                    <a:pt x="234" y="1133"/>
                  </a:lnTo>
                  <a:lnTo>
                    <a:pt x="216" y="1089"/>
                  </a:lnTo>
                  <a:lnTo>
                    <a:pt x="185" y="1034"/>
                  </a:lnTo>
                  <a:lnTo>
                    <a:pt x="154" y="973"/>
                  </a:lnTo>
                  <a:lnTo>
                    <a:pt x="154" y="923"/>
                  </a:lnTo>
                  <a:lnTo>
                    <a:pt x="160" y="843"/>
                  </a:lnTo>
                  <a:lnTo>
                    <a:pt x="173" y="776"/>
                  </a:lnTo>
                  <a:lnTo>
                    <a:pt x="173" y="726"/>
                  </a:lnTo>
                  <a:lnTo>
                    <a:pt x="160" y="671"/>
                  </a:lnTo>
                  <a:lnTo>
                    <a:pt x="123" y="628"/>
                  </a:lnTo>
                  <a:lnTo>
                    <a:pt x="80" y="603"/>
                  </a:lnTo>
                  <a:lnTo>
                    <a:pt x="37" y="572"/>
                  </a:lnTo>
                  <a:lnTo>
                    <a:pt x="6" y="523"/>
                  </a:lnTo>
                  <a:lnTo>
                    <a:pt x="0" y="492"/>
                  </a:lnTo>
                  <a:lnTo>
                    <a:pt x="6" y="425"/>
                  </a:lnTo>
                  <a:lnTo>
                    <a:pt x="43" y="351"/>
                  </a:lnTo>
                  <a:lnTo>
                    <a:pt x="74" y="283"/>
                  </a:lnTo>
                  <a:lnTo>
                    <a:pt x="80" y="228"/>
                  </a:lnTo>
                  <a:lnTo>
                    <a:pt x="80" y="172"/>
                  </a:lnTo>
                  <a:lnTo>
                    <a:pt x="74" y="136"/>
                  </a:lnTo>
                  <a:lnTo>
                    <a:pt x="62" y="86"/>
                  </a:lnTo>
                  <a:lnTo>
                    <a:pt x="56" y="49"/>
                  </a:lnTo>
                  <a:lnTo>
                    <a:pt x="123" y="12"/>
                  </a:lnTo>
                  <a:lnTo>
                    <a:pt x="173" y="0"/>
                  </a:lnTo>
                  <a:lnTo>
                    <a:pt x="247" y="0"/>
                  </a:lnTo>
                  <a:lnTo>
                    <a:pt x="320" y="6"/>
                  </a:lnTo>
                  <a:lnTo>
                    <a:pt x="462" y="43"/>
                  </a:lnTo>
                  <a:lnTo>
                    <a:pt x="517" y="49"/>
                  </a:lnTo>
                  <a:lnTo>
                    <a:pt x="560" y="68"/>
                  </a:lnTo>
                  <a:lnTo>
                    <a:pt x="610" y="99"/>
                  </a:lnTo>
                  <a:lnTo>
                    <a:pt x="641" y="111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>
                <a:solidFill>
                  <a:schemeClr val="bg1"/>
                </a:solidFill>
              </a:endParaRPr>
            </a:p>
          </p:txBody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00E94190-A56D-9352-488D-5AC7F0ADCA11}"/>
                </a:ext>
              </a:extLst>
            </p:cNvPr>
            <p:cNvSpPr/>
            <p:nvPr/>
          </p:nvSpPr>
          <p:spPr bwMode="auto">
            <a:xfrm>
              <a:off x="2485" y="1811"/>
              <a:ext cx="622" cy="658"/>
            </a:xfrm>
            <a:custGeom>
              <a:avLst/>
              <a:gdLst>
                <a:gd name="T0" fmla="*/ 412 w 622"/>
                <a:gd name="T1" fmla="*/ 418 h 658"/>
                <a:gd name="T2" fmla="*/ 382 w 622"/>
                <a:gd name="T3" fmla="*/ 468 h 658"/>
                <a:gd name="T4" fmla="*/ 339 w 622"/>
                <a:gd name="T5" fmla="*/ 492 h 658"/>
                <a:gd name="T6" fmla="*/ 295 w 622"/>
                <a:gd name="T7" fmla="*/ 517 h 658"/>
                <a:gd name="T8" fmla="*/ 271 w 622"/>
                <a:gd name="T9" fmla="*/ 535 h 658"/>
                <a:gd name="T10" fmla="*/ 265 w 622"/>
                <a:gd name="T11" fmla="*/ 548 h 658"/>
                <a:gd name="T12" fmla="*/ 259 w 622"/>
                <a:gd name="T13" fmla="*/ 566 h 658"/>
                <a:gd name="T14" fmla="*/ 265 w 622"/>
                <a:gd name="T15" fmla="*/ 578 h 658"/>
                <a:gd name="T16" fmla="*/ 154 w 622"/>
                <a:gd name="T17" fmla="*/ 591 h 658"/>
                <a:gd name="T18" fmla="*/ 111 w 622"/>
                <a:gd name="T19" fmla="*/ 621 h 658"/>
                <a:gd name="T20" fmla="*/ 43 w 622"/>
                <a:gd name="T21" fmla="*/ 658 h 658"/>
                <a:gd name="T22" fmla="*/ 0 w 622"/>
                <a:gd name="T23" fmla="*/ 640 h 658"/>
                <a:gd name="T24" fmla="*/ 25 w 622"/>
                <a:gd name="T25" fmla="*/ 591 h 658"/>
                <a:gd name="T26" fmla="*/ 31 w 622"/>
                <a:gd name="T27" fmla="*/ 566 h 658"/>
                <a:gd name="T28" fmla="*/ 49 w 622"/>
                <a:gd name="T29" fmla="*/ 541 h 658"/>
                <a:gd name="T30" fmla="*/ 74 w 622"/>
                <a:gd name="T31" fmla="*/ 517 h 658"/>
                <a:gd name="T32" fmla="*/ 98 w 622"/>
                <a:gd name="T33" fmla="*/ 505 h 658"/>
                <a:gd name="T34" fmla="*/ 117 w 622"/>
                <a:gd name="T35" fmla="*/ 486 h 658"/>
                <a:gd name="T36" fmla="*/ 123 w 622"/>
                <a:gd name="T37" fmla="*/ 461 h 658"/>
                <a:gd name="T38" fmla="*/ 154 w 622"/>
                <a:gd name="T39" fmla="*/ 424 h 658"/>
                <a:gd name="T40" fmla="*/ 166 w 622"/>
                <a:gd name="T41" fmla="*/ 406 h 658"/>
                <a:gd name="T42" fmla="*/ 172 w 622"/>
                <a:gd name="T43" fmla="*/ 375 h 658"/>
                <a:gd name="T44" fmla="*/ 179 w 622"/>
                <a:gd name="T45" fmla="*/ 332 h 658"/>
                <a:gd name="T46" fmla="*/ 185 w 622"/>
                <a:gd name="T47" fmla="*/ 326 h 658"/>
                <a:gd name="T48" fmla="*/ 191 w 622"/>
                <a:gd name="T49" fmla="*/ 320 h 658"/>
                <a:gd name="T50" fmla="*/ 203 w 622"/>
                <a:gd name="T51" fmla="*/ 295 h 658"/>
                <a:gd name="T52" fmla="*/ 209 w 622"/>
                <a:gd name="T53" fmla="*/ 283 h 658"/>
                <a:gd name="T54" fmla="*/ 228 w 622"/>
                <a:gd name="T55" fmla="*/ 258 h 658"/>
                <a:gd name="T56" fmla="*/ 240 w 622"/>
                <a:gd name="T57" fmla="*/ 228 h 658"/>
                <a:gd name="T58" fmla="*/ 240 w 622"/>
                <a:gd name="T59" fmla="*/ 184 h 658"/>
                <a:gd name="T60" fmla="*/ 246 w 622"/>
                <a:gd name="T61" fmla="*/ 148 h 658"/>
                <a:gd name="T62" fmla="*/ 259 w 622"/>
                <a:gd name="T63" fmla="*/ 104 h 658"/>
                <a:gd name="T64" fmla="*/ 271 w 622"/>
                <a:gd name="T65" fmla="*/ 55 h 658"/>
                <a:gd name="T66" fmla="*/ 277 w 622"/>
                <a:gd name="T67" fmla="*/ 0 h 658"/>
                <a:gd name="T68" fmla="*/ 332 w 622"/>
                <a:gd name="T69" fmla="*/ 6 h 658"/>
                <a:gd name="T70" fmla="*/ 425 w 622"/>
                <a:gd name="T71" fmla="*/ 18 h 658"/>
                <a:gd name="T72" fmla="*/ 511 w 622"/>
                <a:gd name="T73" fmla="*/ 24 h 658"/>
                <a:gd name="T74" fmla="*/ 622 w 622"/>
                <a:gd name="T75" fmla="*/ 55 h 658"/>
                <a:gd name="T76" fmla="*/ 622 w 622"/>
                <a:gd name="T77" fmla="*/ 86 h 658"/>
                <a:gd name="T78" fmla="*/ 609 w 622"/>
                <a:gd name="T79" fmla="*/ 117 h 658"/>
                <a:gd name="T80" fmla="*/ 585 w 622"/>
                <a:gd name="T81" fmla="*/ 135 h 658"/>
                <a:gd name="T82" fmla="*/ 554 w 622"/>
                <a:gd name="T83" fmla="*/ 141 h 658"/>
                <a:gd name="T84" fmla="*/ 505 w 622"/>
                <a:gd name="T85" fmla="*/ 141 h 658"/>
                <a:gd name="T86" fmla="*/ 456 w 622"/>
                <a:gd name="T87" fmla="*/ 148 h 658"/>
                <a:gd name="T88" fmla="*/ 437 w 622"/>
                <a:gd name="T89" fmla="*/ 160 h 658"/>
                <a:gd name="T90" fmla="*/ 431 w 622"/>
                <a:gd name="T91" fmla="*/ 184 h 658"/>
                <a:gd name="T92" fmla="*/ 437 w 622"/>
                <a:gd name="T93" fmla="*/ 221 h 658"/>
                <a:gd name="T94" fmla="*/ 449 w 622"/>
                <a:gd name="T95" fmla="*/ 258 h 658"/>
                <a:gd name="T96" fmla="*/ 462 w 622"/>
                <a:gd name="T97" fmla="*/ 289 h 658"/>
                <a:gd name="T98" fmla="*/ 462 w 622"/>
                <a:gd name="T99" fmla="*/ 301 h 658"/>
                <a:gd name="T100" fmla="*/ 437 w 622"/>
                <a:gd name="T101" fmla="*/ 369 h 658"/>
                <a:gd name="T102" fmla="*/ 412 w 622"/>
                <a:gd name="T103" fmla="*/ 418 h 6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22"/>
                <a:gd name="T157" fmla="*/ 0 h 658"/>
                <a:gd name="T158" fmla="*/ 622 w 622"/>
                <a:gd name="T159" fmla="*/ 658 h 65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22" h="658">
                  <a:moveTo>
                    <a:pt x="412" y="418"/>
                  </a:moveTo>
                  <a:lnTo>
                    <a:pt x="382" y="468"/>
                  </a:lnTo>
                  <a:lnTo>
                    <a:pt x="339" y="492"/>
                  </a:lnTo>
                  <a:lnTo>
                    <a:pt x="295" y="517"/>
                  </a:lnTo>
                  <a:lnTo>
                    <a:pt x="271" y="535"/>
                  </a:lnTo>
                  <a:lnTo>
                    <a:pt x="265" y="548"/>
                  </a:lnTo>
                  <a:lnTo>
                    <a:pt x="259" y="566"/>
                  </a:lnTo>
                  <a:lnTo>
                    <a:pt x="265" y="578"/>
                  </a:lnTo>
                  <a:lnTo>
                    <a:pt x="154" y="591"/>
                  </a:lnTo>
                  <a:lnTo>
                    <a:pt x="111" y="621"/>
                  </a:lnTo>
                  <a:lnTo>
                    <a:pt x="43" y="658"/>
                  </a:lnTo>
                  <a:lnTo>
                    <a:pt x="0" y="640"/>
                  </a:lnTo>
                  <a:lnTo>
                    <a:pt x="25" y="591"/>
                  </a:lnTo>
                  <a:lnTo>
                    <a:pt x="31" y="566"/>
                  </a:lnTo>
                  <a:lnTo>
                    <a:pt x="49" y="541"/>
                  </a:lnTo>
                  <a:lnTo>
                    <a:pt x="74" y="517"/>
                  </a:lnTo>
                  <a:lnTo>
                    <a:pt x="98" y="505"/>
                  </a:lnTo>
                  <a:lnTo>
                    <a:pt x="117" y="486"/>
                  </a:lnTo>
                  <a:lnTo>
                    <a:pt x="123" y="461"/>
                  </a:lnTo>
                  <a:lnTo>
                    <a:pt x="154" y="424"/>
                  </a:lnTo>
                  <a:lnTo>
                    <a:pt x="166" y="406"/>
                  </a:lnTo>
                  <a:lnTo>
                    <a:pt x="172" y="375"/>
                  </a:lnTo>
                  <a:lnTo>
                    <a:pt x="179" y="332"/>
                  </a:lnTo>
                  <a:lnTo>
                    <a:pt x="185" y="326"/>
                  </a:lnTo>
                  <a:lnTo>
                    <a:pt x="191" y="320"/>
                  </a:lnTo>
                  <a:lnTo>
                    <a:pt x="203" y="295"/>
                  </a:lnTo>
                  <a:lnTo>
                    <a:pt x="209" y="283"/>
                  </a:lnTo>
                  <a:lnTo>
                    <a:pt x="228" y="258"/>
                  </a:lnTo>
                  <a:lnTo>
                    <a:pt x="240" y="228"/>
                  </a:lnTo>
                  <a:lnTo>
                    <a:pt x="240" y="184"/>
                  </a:lnTo>
                  <a:lnTo>
                    <a:pt x="246" y="148"/>
                  </a:lnTo>
                  <a:lnTo>
                    <a:pt x="259" y="104"/>
                  </a:lnTo>
                  <a:lnTo>
                    <a:pt x="271" y="55"/>
                  </a:lnTo>
                  <a:lnTo>
                    <a:pt x="277" y="0"/>
                  </a:lnTo>
                  <a:lnTo>
                    <a:pt x="332" y="6"/>
                  </a:lnTo>
                  <a:lnTo>
                    <a:pt x="425" y="18"/>
                  </a:lnTo>
                  <a:lnTo>
                    <a:pt x="511" y="24"/>
                  </a:lnTo>
                  <a:lnTo>
                    <a:pt x="622" y="55"/>
                  </a:lnTo>
                  <a:lnTo>
                    <a:pt x="622" y="86"/>
                  </a:lnTo>
                  <a:lnTo>
                    <a:pt x="609" y="117"/>
                  </a:lnTo>
                  <a:lnTo>
                    <a:pt x="585" y="135"/>
                  </a:lnTo>
                  <a:lnTo>
                    <a:pt x="554" y="141"/>
                  </a:lnTo>
                  <a:lnTo>
                    <a:pt x="505" y="141"/>
                  </a:lnTo>
                  <a:lnTo>
                    <a:pt x="456" y="148"/>
                  </a:lnTo>
                  <a:lnTo>
                    <a:pt x="437" y="160"/>
                  </a:lnTo>
                  <a:lnTo>
                    <a:pt x="431" y="184"/>
                  </a:lnTo>
                  <a:lnTo>
                    <a:pt x="437" y="221"/>
                  </a:lnTo>
                  <a:lnTo>
                    <a:pt x="449" y="258"/>
                  </a:lnTo>
                  <a:lnTo>
                    <a:pt x="462" y="289"/>
                  </a:lnTo>
                  <a:lnTo>
                    <a:pt x="462" y="301"/>
                  </a:lnTo>
                  <a:lnTo>
                    <a:pt x="437" y="369"/>
                  </a:lnTo>
                  <a:lnTo>
                    <a:pt x="412" y="4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FF99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BCEF5934-2E7A-12E4-FCD4-8A723F55483F}"/>
                </a:ext>
              </a:extLst>
            </p:cNvPr>
            <p:cNvSpPr/>
            <p:nvPr/>
          </p:nvSpPr>
          <p:spPr bwMode="auto">
            <a:xfrm>
              <a:off x="2276" y="2389"/>
              <a:ext cx="806" cy="444"/>
            </a:xfrm>
            <a:custGeom>
              <a:avLst/>
              <a:gdLst>
                <a:gd name="T0" fmla="*/ 0 w 806"/>
                <a:gd name="T1" fmla="*/ 388 h 444"/>
                <a:gd name="T2" fmla="*/ 24 w 806"/>
                <a:gd name="T3" fmla="*/ 345 h 444"/>
                <a:gd name="T4" fmla="*/ 37 w 806"/>
                <a:gd name="T5" fmla="*/ 314 h 444"/>
                <a:gd name="T6" fmla="*/ 55 w 806"/>
                <a:gd name="T7" fmla="*/ 283 h 444"/>
                <a:gd name="T8" fmla="*/ 74 w 806"/>
                <a:gd name="T9" fmla="*/ 259 h 444"/>
                <a:gd name="T10" fmla="*/ 92 w 806"/>
                <a:gd name="T11" fmla="*/ 234 h 444"/>
                <a:gd name="T12" fmla="*/ 111 w 806"/>
                <a:gd name="T13" fmla="*/ 216 h 444"/>
                <a:gd name="T14" fmla="*/ 141 w 806"/>
                <a:gd name="T15" fmla="*/ 197 h 444"/>
                <a:gd name="T16" fmla="*/ 172 w 806"/>
                <a:gd name="T17" fmla="*/ 179 h 444"/>
                <a:gd name="T18" fmla="*/ 197 w 806"/>
                <a:gd name="T19" fmla="*/ 167 h 444"/>
                <a:gd name="T20" fmla="*/ 209 w 806"/>
                <a:gd name="T21" fmla="*/ 142 h 444"/>
                <a:gd name="T22" fmla="*/ 209 w 806"/>
                <a:gd name="T23" fmla="*/ 117 h 444"/>
                <a:gd name="T24" fmla="*/ 221 w 806"/>
                <a:gd name="T25" fmla="*/ 99 h 444"/>
                <a:gd name="T26" fmla="*/ 209 w 806"/>
                <a:gd name="T27" fmla="*/ 68 h 444"/>
                <a:gd name="T28" fmla="*/ 258 w 806"/>
                <a:gd name="T29" fmla="*/ 80 h 444"/>
                <a:gd name="T30" fmla="*/ 307 w 806"/>
                <a:gd name="T31" fmla="*/ 50 h 444"/>
                <a:gd name="T32" fmla="*/ 363 w 806"/>
                <a:gd name="T33" fmla="*/ 13 h 444"/>
                <a:gd name="T34" fmla="*/ 474 w 806"/>
                <a:gd name="T35" fmla="*/ 0 h 444"/>
                <a:gd name="T36" fmla="*/ 492 w 806"/>
                <a:gd name="T37" fmla="*/ 7 h 444"/>
                <a:gd name="T38" fmla="*/ 535 w 806"/>
                <a:gd name="T39" fmla="*/ 19 h 444"/>
                <a:gd name="T40" fmla="*/ 628 w 806"/>
                <a:gd name="T41" fmla="*/ 80 h 444"/>
                <a:gd name="T42" fmla="*/ 658 w 806"/>
                <a:gd name="T43" fmla="*/ 105 h 444"/>
                <a:gd name="T44" fmla="*/ 677 w 806"/>
                <a:gd name="T45" fmla="*/ 105 h 444"/>
                <a:gd name="T46" fmla="*/ 714 w 806"/>
                <a:gd name="T47" fmla="*/ 105 h 444"/>
                <a:gd name="T48" fmla="*/ 738 w 806"/>
                <a:gd name="T49" fmla="*/ 105 h 444"/>
                <a:gd name="T50" fmla="*/ 769 w 806"/>
                <a:gd name="T51" fmla="*/ 111 h 444"/>
                <a:gd name="T52" fmla="*/ 788 w 806"/>
                <a:gd name="T53" fmla="*/ 123 h 444"/>
                <a:gd name="T54" fmla="*/ 800 w 806"/>
                <a:gd name="T55" fmla="*/ 148 h 444"/>
                <a:gd name="T56" fmla="*/ 806 w 806"/>
                <a:gd name="T57" fmla="*/ 173 h 444"/>
                <a:gd name="T58" fmla="*/ 794 w 806"/>
                <a:gd name="T59" fmla="*/ 179 h 444"/>
                <a:gd name="T60" fmla="*/ 781 w 806"/>
                <a:gd name="T61" fmla="*/ 216 h 444"/>
                <a:gd name="T62" fmla="*/ 751 w 806"/>
                <a:gd name="T63" fmla="*/ 277 h 444"/>
                <a:gd name="T64" fmla="*/ 689 w 806"/>
                <a:gd name="T65" fmla="*/ 339 h 444"/>
                <a:gd name="T66" fmla="*/ 652 w 806"/>
                <a:gd name="T67" fmla="*/ 394 h 444"/>
                <a:gd name="T68" fmla="*/ 652 w 806"/>
                <a:gd name="T69" fmla="*/ 425 h 444"/>
                <a:gd name="T70" fmla="*/ 652 w 806"/>
                <a:gd name="T71" fmla="*/ 437 h 444"/>
                <a:gd name="T72" fmla="*/ 591 w 806"/>
                <a:gd name="T73" fmla="*/ 444 h 444"/>
                <a:gd name="T74" fmla="*/ 523 w 806"/>
                <a:gd name="T75" fmla="*/ 437 h 444"/>
                <a:gd name="T76" fmla="*/ 480 w 806"/>
                <a:gd name="T77" fmla="*/ 431 h 444"/>
                <a:gd name="T78" fmla="*/ 449 w 806"/>
                <a:gd name="T79" fmla="*/ 431 h 444"/>
                <a:gd name="T80" fmla="*/ 431 w 806"/>
                <a:gd name="T81" fmla="*/ 431 h 444"/>
                <a:gd name="T82" fmla="*/ 394 w 806"/>
                <a:gd name="T83" fmla="*/ 437 h 444"/>
                <a:gd name="T84" fmla="*/ 344 w 806"/>
                <a:gd name="T85" fmla="*/ 437 h 444"/>
                <a:gd name="T86" fmla="*/ 307 w 806"/>
                <a:gd name="T87" fmla="*/ 431 h 444"/>
                <a:gd name="T88" fmla="*/ 283 w 806"/>
                <a:gd name="T89" fmla="*/ 431 h 444"/>
                <a:gd name="T90" fmla="*/ 240 w 806"/>
                <a:gd name="T91" fmla="*/ 413 h 444"/>
                <a:gd name="T92" fmla="*/ 221 w 806"/>
                <a:gd name="T93" fmla="*/ 400 h 444"/>
                <a:gd name="T94" fmla="*/ 203 w 806"/>
                <a:gd name="T95" fmla="*/ 400 h 444"/>
                <a:gd name="T96" fmla="*/ 178 w 806"/>
                <a:gd name="T97" fmla="*/ 413 h 444"/>
                <a:gd name="T98" fmla="*/ 111 w 806"/>
                <a:gd name="T99" fmla="*/ 425 h 444"/>
                <a:gd name="T100" fmla="*/ 80 w 806"/>
                <a:gd name="T101" fmla="*/ 425 h 444"/>
                <a:gd name="T102" fmla="*/ 61 w 806"/>
                <a:gd name="T103" fmla="*/ 413 h 444"/>
                <a:gd name="T104" fmla="*/ 6 w 806"/>
                <a:gd name="T105" fmla="*/ 388 h 444"/>
                <a:gd name="T106" fmla="*/ 0 w 806"/>
                <a:gd name="T107" fmla="*/ 388 h 4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06"/>
                <a:gd name="T163" fmla="*/ 0 h 444"/>
                <a:gd name="T164" fmla="*/ 806 w 806"/>
                <a:gd name="T165" fmla="*/ 444 h 4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06" h="444">
                  <a:moveTo>
                    <a:pt x="0" y="388"/>
                  </a:moveTo>
                  <a:lnTo>
                    <a:pt x="24" y="345"/>
                  </a:lnTo>
                  <a:lnTo>
                    <a:pt x="37" y="314"/>
                  </a:lnTo>
                  <a:lnTo>
                    <a:pt x="55" y="283"/>
                  </a:lnTo>
                  <a:lnTo>
                    <a:pt x="74" y="259"/>
                  </a:lnTo>
                  <a:lnTo>
                    <a:pt x="92" y="234"/>
                  </a:lnTo>
                  <a:lnTo>
                    <a:pt x="111" y="216"/>
                  </a:lnTo>
                  <a:lnTo>
                    <a:pt x="141" y="197"/>
                  </a:lnTo>
                  <a:lnTo>
                    <a:pt x="172" y="179"/>
                  </a:lnTo>
                  <a:lnTo>
                    <a:pt x="197" y="167"/>
                  </a:lnTo>
                  <a:lnTo>
                    <a:pt x="209" y="142"/>
                  </a:lnTo>
                  <a:lnTo>
                    <a:pt x="209" y="117"/>
                  </a:lnTo>
                  <a:lnTo>
                    <a:pt x="221" y="99"/>
                  </a:lnTo>
                  <a:lnTo>
                    <a:pt x="209" y="68"/>
                  </a:lnTo>
                  <a:lnTo>
                    <a:pt x="258" y="80"/>
                  </a:lnTo>
                  <a:lnTo>
                    <a:pt x="307" y="50"/>
                  </a:lnTo>
                  <a:lnTo>
                    <a:pt x="363" y="13"/>
                  </a:lnTo>
                  <a:lnTo>
                    <a:pt x="474" y="0"/>
                  </a:lnTo>
                  <a:lnTo>
                    <a:pt x="492" y="7"/>
                  </a:lnTo>
                  <a:lnTo>
                    <a:pt x="535" y="19"/>
                  </a:lnTo>
                  <a:lnTo>
                    <a:pt x="628" y="80"/>
                  </a:lnTo>
                  <a:lnTo>
                    <a:pt x="658" y="105"/>
                  </a:lnTo>
                  <a:lnTo>
                    <a:pt x="677" y="105"/>
                  </a:lnTo>
                  <a:lnTo>
                    <a:pt x="714" y="105"/>
                  </a:lnTo>
                  <a:lnTo>
                    <a:pt x="738" y="105"/>
                  </a:lnTo>
                  <a:lnTo>
                    <a:pt x="769" y="111"/>
                  </a:lnTo>
                  <a:lnTo>
                    <a:pt x="788" y="123"/>
                  </a:lnTo>
                  <a:lnTo>
                    <a:pt x="800" y="148"/>
                  </a:lnTo>
                  <a:lnTo>
                    <a:pt x="806" y="173"/>
                  </a:lnTo>
                  <a:lnTo>
                    <a:pt x="794" y="179"/>
                  </a:lnTo>
                  <a:lnTo>
                    <a:pt x="781" y="216"/>
                  </a:lnTo>
                  <a:lnTo>
                    <a:pt x="751" y="277"/>
                  </a:lnTo>
                  <a:lnTo>
                    <a:pt x="689" y="339"/>
                  </a:lnTo>
                  <a:lnTo>
                    <a:pt x="652" y="394"/>
                  </a:lnTo>
                  <a:lnTo>
                    <a:pt x="652" y="425"/>
                  </a:lnTo>
                  <a:lnTo>
                    <a:pt x="652" y="437"/>
                  </a:lnTo>
                  <a:lnTo>
                    <a:pt x="591" y="444"/>
                  </a:lnTo>
                  <a:lnTo>
                    <a:pt x="523" y="437"/>
                  </a:lnTo>
                  <a:lnTo>
                    <a:pt x="480" y="431"/>
                  </a:lnTo>
                  <a:lnTo>
                    <a:pt x="449" y="431"/>
                  </a:lnTo>
                  <a:lnTo>
                    <a:pt x="431" y="431"/>
                  </a:lnTo>
                  <a:lnTo>
                    <a:pt x="394" y="437"/>
                  </a:lnTo>
                  <a:lnTo>
                    <a:pt x="344" y="437"/>
                  </a:lnTo>
                  <a:lnTo>
                    <a:pt x="307" y="431"/>
                  </a:lnTo>
                  <a:lnTo>
                    <a:pt x="283" y="431"/>
                  </a:lnTo>
                  <a:lnTo>
                    <a:pt x="240" y="413"/>
                  </a:lnTo>
                  <a:lnTo>
                    <a:pt x="221" y="400"/>
                  </a:lnTo>
                  <a:lnTo>
                    <a:pt x="203" y="400"/>
                  </a:lnTo>
                  <a:lnTo>
                    <a:pt x="178" y="413"/>
                  </a:lnTo>
                  <a:lnTo>
                    <a:pt x="111" y="425"/>
                  </a:lnTo>
                  <a:lnTo>
                    <a:pt x="80" y="425"/>
                  </a:lnTo>
                  <a:lnTo>
                    <a:pt x="61" y="413"/>
                  </a:lnTo>
                  <a:lnTo>
                    <a:pt x="6" y="388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74C1A933-F875-AB41-477A-E59D25A34E96}"/>
                </a:ext>
              </a:extLst>
            </p:cNvPr>
            <p:cNvSpPr/>
            <p:nvPr/>
          </p:nvSpPr>
          <p:spPr bwMode="auto">
            <a:xfrm>
              <a:off x="1242" y="1571"/>
              <a:ext cx="744" cy="1292"/>
            </a:xfrm>
            <a:custGeom>
              <a:avLst/>
              <a:gdLst>
                <a:gd name="T0" fmla="*/ 37 w 744"/>
                <a:gd name="T1" fmla="*/ 591 h 1292"/>
                <a:gd name="T2" fmla="*/ 37 w 744"/>
                <a:gd name="T3" fmla="*/ 492 h 1292"/>
                <a:gd name="T4" fmla="*/ 30 w 744"/>
                <a:gd name="T5" fmla="*/ 443 h 1292"/>
                <a:gd name="T6" fmla="*/ 55 w 744"/>
                <a:gd name="T7" fmla="*/ 418 h 1292"/>
                <a:gd name="T8" fmla="*/ 80 w 744"/>
                <a:gd name="T9" fmla="*/ 363 h 1292"/>
                <a:gd name="T10" fmla="*/ 104 w 744"/>
                <a:gd name="T11" fmla="*/ 240 h 1292"/>
                <a:gd name="T12" fmla="*/ 129 w 744"/>
                <a:gd name="T13" fmla="*/ 191 h 1292"/>
                <a:gd name="T14" fmla="*/ 240 w 744"/>
                <a:gd name="T15" fmla="*/ 129 h 1292"/>
                <a:gd name="T16" fmla="*/ 295 w 744"/>
                <a:gd name="T17" fmla="*/ 67 h 1292"/>
                <a:gd name="T18" fmla="*/ 326 w 744"/>
                <a:gd name="T19" fmla="*/ 0 h 1292"/>
                <a:gd name="T20" fmla="*/ 363 w 744"/>
                <a:gd name="T21" fmla="*/ 67 h 1292"/>
                <a:gd name="T22" fmla="*/ 498 w 744"/>
                <a:gd name="T23" fmla="*/ 147 h 1292"/>
                <a:gd name="T24" fmla="*/ 560 w 744"/>
                <a:gd name="T25" fmla="*/ 141 h 1292"/>
                <a:gd name="T26" fmla="*/ 578 w 744"/>
                <a:gd name="T27" fmla="*/ 228 h 1292"/>
                <a:gd name="T28" fmla="*/ 584 w 744"/>
                <a:gd name="T29" fmla="*/ 320 h 1292"/>
                <a:gd name="T30" fmla="*/ 547 w 744"/>
                <a:gd name="T31" fmla="*/ 443 h 1292"/>
                <a:gd name="T32" fmla="*/ 504 w 744"/>
                <a:gd name="T33" fmla="*/ 584 h 1292"/>
                <a:gd name="T34" fmla="*/ 541 w 744"/>
                <a:gd name="T35" fmla="*/ 664 h 1292"/>
                <a:gd name="T36" fmla="*/ 627 w 744"/>
                <a:gd name="T37" fmla="*/ 720 h 1292"/>
                <a:gd name="T38" fmla="*/ 677 w 744"/>
                <a:gd name="T39" fmla="*/ 818 h 1292"/>
                <a:gd name="T40" fmla="*/ 664 w 744"/>
                <a:gd name="T41" fmla="*/ 935 h 1292"/>
                <a:gd name="T42" fmla="*/ 658 w 744"/>
                <a:gd name="T43" fmla="*/ 1065 h 1292"/>
                <a:gd name="T44" fmla="*/ 720 w 744"/>
                <a:gd name="T45" fmla="*/ 1181 h 1292"/>
                <a:gd name="T46" fmla="*/ 744 w 744"/>
                <a:gd name="T47" fmla="*/ 1268 h 1292"/>
                <a:gd name="T48" fmla="*/ 677 w 744"/>
                <a:gd name="T49" fmla="*/ 1286 h 1292"/>
                <a:gd name="T50" fmla="*/ 658 w 744"/>
                <a:gd name="T51" fmla="*/ 1292 h 1292"/>
                <a:gd name="T52" fmla="*/ 627 w 744"/>
                <a:gd name="T53" fmla="*/ 1262 h 1292"/>
                <a:gd name="T54" fmla="*/ 566 w 744"/>
                <a:gd name="T55" fmla="*/ 1181 h 1292"/>
                <a:gd name="T56" fmla="*/ 504 w 744"/>
                <a:gd name="T57" fmla="*/ 1163 h 1292"/>
                <a:gd name="T58" fmla="*/ 461 w 744"/>
                <a:gd name="T59" fmla="*/ 1132 h 1292"/>
                <a:gd name="T60" fmla="*/ 424 w 744"/>
                <a:gd name="T61" fmla="*/ 1114 h 1292"/>
                <a:gd name="T62" fmla="*/ 381 w 744"/>
                <a:gd name="T63" fmla="*/ 1132 h 1292"/>
                <a:gd name="T64" fmla="*/ 320 w 744"/>
                <a:gd name="T65" fmla="*/ 1151 h 1292"/>
                <a:gd name="T66" fmla="*/ 270 w 744"/>
                <a:gd name="T67" fmla="*/ 1108 h 1292"/>
                <a:gd name="T68" fmla="*/ 190 w 744"/>
                <a:gd name="T69" fmla="*/ 1065 h 1292"/>
                <a:gd name="T70" fmla="*/ 147 w 744"/>
                <a:gd name="T71" fmla="*/ 1040 h 1292"/>
                <a:gd name="T72" fmla="*/ 110 w 744"/>
                <a:gd name="T73" fmla="*/ 948 h 1292"/>
                <a:gd name="T74" fmla="*/ 55 w 744"/>
                <a:gd name="T75" fmla="*/ 905 h 1292"/>
                <a:gd name="T76" fmla="*/ 24 w 744"/>
                <a:gd name="T77" fmla="*/ 849 h 1292"/>
                <a:gd name="T78" fmla="*/ 24 w 744"/>
                <a:gd name="T79" fmla="*/ 812 h 1292"/>
                <a:gd name="T80" fmla="*/ 6 w 744"/>
                <a:gd name="T81" fmla="*/ 757 h 1292"/>
                <a:gd name="T82" fmla="*/ 12 w 744"/>
                <a:gd name="T83" fmla="*/ 720 h 1292"/>
                <a:gd name="T84" fmla="*/ 37 w 744"/>
                <a:gd name="T85" fmla="*/ 671 h 1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44"/>
                <a:gd name="T130" fmla="*/ 0 h 1292"/>
                <a:gd name="T131" fmla="*/ 744 w 744"/>
                <a:gd name="T132" fmla="*/ 1292 h 1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44" h="1292">
                  <a:moveTo>
                    <a:pt x="43" y="646"/>
                  </a:moveTo>
                  <a:lnTo>
                    <a:pt x="37" y="591"/>
                  </a:lnTo>
                  <a:lnTo>
                    <a:pt x="37" y="535"/>
                  </a:lnTo>
                  <a:lnTo>
                    <a:pt x="37" y="492"/>
                  </a:lnTo>
                  <a:lnTo>
                    <a:pt x="30" y="449"/>
                  </a:lnTo>
                  <a:lnTo>
                    <a:pt x="30" y="443"/>
                  </a:lnTo>
                  <a:lnTo>
                    <a:pt x="43" y="437"/>
                  </a:lnTo>
                  <a:lnTo>
                    <a:pt x="55" y="418"/>
                  </a:lnTo>
                  <a:lnTo>
                    <a:pt x="67" y="394"/>
                  </a:lnTo>
                  <a:lnTo>
                    <a:pt x="80" y="363"/>
                  </a:lnTo>
                  <a:lnTo>
                    <a:pt x="92" y="308"/>
                  </a:lnTo>
                  <a:lnTo>
                    <a:pt x="104" y="240"/>
                  </a:lnTo>
                  <a:lnTo>
                    <a:pt x="129" y="197"/>
                  </a:lnTo>
                  <a:lnTo>
                    <a:pt x="129" y="191"/>
                  </a:lnTo>
                  <a:lnTo>
                    <a:pt x="147" y="172"/>
                  </a:lnTo>
                  <a:lnTo>
                    <a:pt x="240" y="129"/>
                  </a:lnTo>
                  <a:lnTo>
                    <a:pt x="270" y="111"/>
                  </a:lnTo>
                  <a:lnTo>
                    <a:pt x="295" y="67"/>
                  </a:lnTo>
                  <a:lnTo>
                    <a:pt x="314" y="12"/>
                  </a:lnTo>
                  <a:lnTo>
                    <a:pt x="326" y="0"/>
                  </a:lnTo>
                  <a:lnTo>
                    <a:pt x="320" y="6"/>
                  </a:lnTo>
                  <a:lnTo>
                    <a:pt x="363" y="67"/>
                  </a:lnTo>
                  <a:lnTo>
                    <a:pt x="430" y="123"/>
                  </a:lnTo>
                  <a:lnTo>
                    <a:pt x="498" y="147"/>
                  </a:lnTo>
                  <a:lnTo>
                    <a:pt x="547" y="147"/>
                  </a:lnTo>
                  <a:lnTo>
                    <a:pt x="560" y="141"/>
                  </a:lnTo>
                  <a:lnTo>
                    <a:pt x="566" y="178"/>
                  </a:lnTo>
                  <a:lnTo>
                    <a:pt x="578" y="228"/>
                  </a:lnTo>
                  <a:lnTo>
                    <a:pt x="584" y="264"/>
                  </a:lnTo>
                  <a:lnTo>
                    <a:pt x="584" y="320"/>
                  </a:lnTo>
                  <a:lnTo>
                    <a:pt x="578" y="375"/>
                  </a:lnTo>
                  <a:lnTo>
                    <a:pt x="547" y="443"/>
                  </a:lnTo>
                  <a:lnTo>
                    <a:pt x="510" y="517"/>
                  </a:lnTo>
                  <a:lnTo>
                    <a:pt x="504" y="584"/>
                  </a:lnTo>
                  <a:lnTo>
                    <a:pt x="510" y="615"/>
                  </a:lnTo>
                  <a:lnTo>
                    <a:pt x="541" y="664"/>
                  </a:lnTo>
                  <a:lnTo>
                    <a:pt x="584" y="695"/>
                  </a:lnTo>
                  <a:lnTo>
                    <a:pt x="627" y="720"/>
                  </a:lnTo>
                  <a:lnTo>
                    <a:pt x="664" y="763"/>
                  </a:lnTo>
                  <a:lnTo>
                    <a:pt x="677" y="818"/>
                  </a:lnTo>
                  <a:lnTo>
                    <a:pt x="677" y="868"/>
                  </a:lnTo>
                  <a:lnTo>
                    <a:pt x="664" y="935"/>
                  </a:lnTo>
                  <a:lnTo>
                    <a:pt x="658" y="1015"/>
                  </a:lnTo>
                  <a:lnTo>
                    <a:pt x="658" y="1065"/>
                  </a:lnTo>
                  <a:lnTo>
                    <a:pt x="689" y="1126"/>
                  </a:lnTo>
                  <a:lnTo>
                    <a:pt x="720" y="1181"/>
                  </a:lnTo>
                  <a:lnTo>
                    <a:pt x="738" y="1225"/>
                  </a:lnTo>
                  <a:lnTo>
                    <a:pt x="744" y="1268"/>
                  </a:lnTo>
                  <a:lnTo>
                    <a:pt x="732" y="1268"/>
                  </a:lnTo>
                  <a:lnTo>
                    <a:pt x="677" y="1286"/>
                  </a:lnTo>
                  <a:lnTo>
                    <a:pt x="664" y="1292"/>
                  </a:lnTo>
                  <a:lnTo>
                    <a:pt x="658" y="1292"/>
                  </a:lnTo>
                  <a:lnTo>
                    <a:pt x="640" y="1274"/>
                  </a:lnTo>
                  <a:lnTo>
                    <a:pt x="627" y="1262"/>
                  </a:lnTo>
                  <a:lnTo>
                    <a:pt x="591" y="1218"/>
                  </a:lnTo>
                  <a:lnTo>
                    <a:pt x="566" y="1181"/>
                  </a:lnTo>
                  <a:lnTo>
                    <a:pt x="547" y="1169"/>
                  </a:lnTo>
                  <a:lnTo>
                    <a:pt x="504" y="1163"/>
                  </a:lnTo>
                  <a:lnTo>
                    <a:pt x="492" y="1151"/>
                  </a:lnTo>
                  <a:lnTo>
                    <a:pt x="461" y="1132"/>
                  </a:lnTo>
                  <a:lnTo>
                    <a:pt x="443" y="1126"/>
                  </a:lnTo>
                  <a:lnTo>
                    <a:pt x="424" y="1114"/>
                  </a:lnTo>
                  <a:lnTo>
                    <a:pt x="406" y="1120"/>
                  </a:lnTo>
                  <a:lnTo>
                    <a:pt x="381" y="1132"/>
                  </a:lnTo>
                  <a:lnTo>
                    <a:pt x="332" y="1157"/>
                  </a:lnTo>
                  <a:lnTo>
                    <a:pt x="320" y="1151"/>
                  </a:lnTo>
                  <a:lnTo>
                    <a:pt x="289" y="1132"/>
                  </a:lnTo>
                  <a:lnTo>
                    <a:pt x="270" y="1108"/>
                  </a:lnTo>
                  <a:lnTo>
                    <a:pt x="233" y="1083"/>
                  </a:lnTo>
                  <a:lnTo>
                    <a:pt x="190" y="1065"/>
                  </a:lnTo>
                  <a:lnTo>
                    <a:pt x="166" y="1058"/>
                  </a:lnTo>
                  <a:lnTo>
                    <a:pt x="147" y="1040"/>
                  </a:lnTo>
                  <a:lnTo>
                    <a:pt x="135" y="985"/>
                  </a:lnTo>
                  <a:lnTo>
                    <a:pt x="110" y="948"/>
                  </a:lnTo>
                  <a:lnTo>
                    <a:pt x="73" y="923"/>
                  </a:lnTo>
                  <a:lnTo>
                    <a:pt x="55" y="905"/>
                  </a:lnTo>
                  <a:lnTo>
                    <a:pt x="43" y="880"/>
                  </a:lnTo>
                  <a:lnTo>
                    <a:pt x="24" y="849"/>
                  </a:lnTo>
                  <a:lnTo>
                    <a:pt x="24" y="831"/>
                  </a:lnTo>
                  <a:lnTo>
                    <a:pt x="24" y="812"/>
                  </a:lnTo>
                  <a:lnTo>
                    <a:pt x="18" y="781"/>
                  </a:lnTo>
                  <a:lnTo>
                    <a:pt x="6" y="757"/>
                  </a:lnTo>
                  <a:lnTo>
                    <a:pt x="0" y="745"/>
                  </a:lnTo>
                  <a:lnTo>
                    <a:pt x="12" y="720"/>
                  </a:lnTo>
                  <a:lnTo>
                    <a:pt x="30" y="695"/>
                  </a:lnTo>
                  <a:lnTo>
                    <a:pt x="37" y="671"/>
                  </a:lnTo>
                  <a:lnTo>
                    <a:pt x="43" y="64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61CE923F-EF19-A394-FFA0-D129530417A0}"/>
                </a:ext>
              </a:extLst>
            </p:cNvPr>
            <p:cNvSpPr/>
            <p:nvPr/>
          </p:nvSpPr>
          <p:spPr bwMode="auto">
            <a:xfrm>
              <a:off x="2664" y="2820"/>
              <a:ext cx="732" cy="646"/>
            </a:xfrm>
            <a:custGeom>
              <a:avLst/>
              <a:gdLst>
                <a:gd name="T0" fmla="*/ 449 w 732"/>
                <a:gd name="T1" fmla="*/ 622 h 646"/>
                <a:gd name="T2" fmla="*/ 332 w 732"/>
                <a:gd name="T3" fmla="*/ 628 h 646"/>
                <a:gd name="T4" fmla="*/ 270 w 732"/>
                <a:gd name="T5" fmla="*/ 628 h 646"/>
                <a:gd name="T6" fmla="*/ 190 w 732"/>
                <a:gd name="T7" fmla="*/ 640 h 646"/>
                <a:gd name="T8" fmla="*/ 190 w 732"/>
                <a:gd name="T9" fmla="*/ 622 h 646"/>
                <a:gd name="T10" fmla="*/ 160 w 732"/>
                <a:gd name="T11" fmla="*/ 536 h 646"/>
                <a:gd name="T12" fmla="*/ 12 w 732"/>
                <a:gd name="T13" fmla="*/ 308 h 646"/>
                <a:gd name="T14" fmla="*/ 6 w 732"/>
                <a:gd name="T15" fmla="*/ 259 h 646"/>
                <a:gd name="T16" fmla="*/ 18 w 732"/>
                <a:gd name="T17" fmla="*/ 123 h 646"/>
                <a:gd name="T18" fmla="*/ 61 w 732"/>
                <a:gd name="T19" fmla="*/ 0 h 646"/>
                <a:gd name="T20" fmla="*/ 135 w 732"/>
                <a:gd name="T21" fmla="*/ 6 h 646"/>
                <a:gd name="T22" fmla="*/ 264 w 732"/>
                <a:gd name="T23" fmla="*/ 6 h 646"/>
                <a:gd name="T24" fmla="*/ 301 w 732"/>
                <a:gd name="T25" fmla="*/ 13 h 646"/>
                <a:gd name="T26" fmla="*/ 455 w 732"/>
                <a:gd name="T27" fmla="*/ 37 h 646"/>
                <a:gd name="T28" fmla="*/ 492 w 732"/>
                <a:gd name="T29" fmla="*/ 68 h 646"/>
                <a:gd name="T30" fmla="*/ 541 w 732"/>
                <a:gd name="T31" fmla="*/ 99 h 646"/>
                <a:gd name="T32" fmla="*/ 584 w 732"/>
                <a:gd name="T33" fmla="*/ 80 h 646"/>
                <a:gd name="T34" fmla="*/ 640 w 732"/>
                <a:gd name="T35" fmla="*/ 68 h 646"/>
                <a:gd name="T36" fmla="*/ 695 w 732"/>
                <a:gd name="T37" fmla="*/ 117 h 646"/>
                <a:gd name="T38" fmla="*/ 732 w 732"/>
                <a:gd name="T39" fmla="*/ 142 h 646"/>
                <a:gd name="T40" fmla="*/ 652 w 732"/>
                <a:gd name="T41" fmla="*/ 197 h 646"/>
                <a:gd name="T42" fmla="*/ 603 w 732"/>
                <a:gd name="T43" fmla="*/ 246 h 646"/>
                <a:gd name="T44" fmla="*/ 590 w 732"/>
                <a:gd name="T45" fmla="*/ 333 h 646"/>
                <a:gd name="T46" fmla="*/ 615 w 732"/>
                <a:gd name="T47" fmla="*/ 376 h 646"/>
                <a:gd name="T48" fmla="*/ 640 w 732"/>
                <a:gd name="T49" fmla="*/ 351 h 646"/>
                <a:gd name="T50" fmla="*/ 646 w 732"/>
                <a:gd name="T51" fmla="*/ 283 h 646"/>
                <a:gd name="T52" fmla="*/ 677 w 732"/>
                <a:gd name="T53" fmla="*/ 271 h 646"/>
                <a:gd name="T54" fmla="*/ 714 w 732"/>
                <a:gd name="T55" fmla="*/ 302 h 646"/>
                <a:gd name="T56" fmla="*/ 720 w 732"/>
                <a:gd name="T57" fmla="*/ 369 h 646"/>
                <a:gd name="T58" fmla="*/ 701 w 732"/>
                <a:gd name="T59" fmla="*/ 462 h 646"/>
                <a:gd name="T60" fmla="*/ 714 w 732"/>
                <a:gd name="T61" fmla="*/ 499 h 646"/>
                <a:gd name="T62" fmla="*/ 670 w 732"/>
                <a:gd name="T63" fmla="*/ 566 h 646"/>
                <a:gd name="T64" fmla="*/ 597 w 732"/>
                <a:gd name="T65" fmla="*/ 610 h 6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32"/>
                <a:gd name="T100" fmla="*/ 0 h 646"/>
                <a:gd name="T101" fmla="*/ 732 w 732"/>
                <a:gd name="T102" fmla="*/ 646 h 6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32" h="646">
                  <a:moveTo>
                    <a:pt x="590" y="646"/>
                  </a:moveTo>
                  <a:lnTo>
                    <a:pt x="449" y="622"/>
                  </a:lnTo>
                  <a:lnTo>
                    <a:pt x="387" y="628"/>
                  </a:lnTo>
                  <a:lnTo>
                    <a:pt x="332" y="628"/>
                  </a:lnTo>
                  <a:lnTo>
                    <a:pt x="301" y="628"/>
                  </a:lnTo>
                  <a:lnTo>
                    <a:pt x="270" y="628"/>
                  </a:lnTo>
                  <a:lnTo>
                    <a:pt x="233" y="616"/>
                  </a:lnTo>
                  <a:lnTo>
                    <a:pt x="190" y="640"/>
                  </a:lnTo>
                  <a:lnTo>
                    <a:pt x="184" y="640"/>
                  </a:lnTo>
                  <a:lnTo>
                    <a:pt x="190" y="622"/>
                  </a:lnTo>
                  <a:lnTo>
                    <a:pt x="184" y="597"/>
                  </a:lnTo>
                  <a:lnTo>
                    <a:pt x="160" y="536"/>
                  </a:lnTo>
                  <a:lnTo>
                    <a:pt x="110" y="449"/>
                  </a:lnTo>
                  <a:lnTo>
                    <a:pt x="12" y="308"/>
                  </a:lnTo>
                  <a:lnTo>
                    <a:pt x="6" y="277"/>
                  </a:lnTo>
                  <a:lnTo>
                    <a:pt x="6" y="259"/>
                  </a:lnTo>
                  <a:lnTo>
                    <a:pt x="0" y="203"/>
                  </a:lnTo>
                  <a:lnTo>
                    <a:pt x="18" y="123"/>
                  </a:lnTo>
                  <a:lnTo>
                    <a:pt x="49" y="49"/>
                  </a:lnTo>
                  <a:lnTo>
                    <a:pt x="61" y="0"/>
                  </a:lnTo>
                  <a:lnTo>
                    <a:pt x="92" y="0"/>
                  </a:lnTo>
                  <a:lnTo>
                    <a:pt x="135" y="6"/>
                  </a:lnTo>
                  <a:lnTo>
                    <a:pt x="203" y="13"/>
                  </a:lnTo>
                  <a:lnTo>
                    <a:pt x="264" y="6"/>
                  </a:lnTo>
                  <a:lnTo>
                    <a:pt x="270" y="6"/>
                  </a:lnTo>
                  <a:lnTo>
                    <a:pt x="301" y="13"/>
                  </a:lnTo>
                  <a:lnTo>
                    <a:pt x="393" y="25"/>
                  </a:lnTo>
                  <a:lnTo>
                    <a:pt x="455" y="37"/>
                  </a:lnTo>
                  <a:lnTo>
                    <a:pt x="473" y="49"/>
                  </a:lnTo>
                  <a:lnTo>
                    <a:pt x="492" y="68"/>
                  </a:lnTo>
                  <a:lnTo>
                    <a:pt x="510" y="93"/>
                  </a:lnTo>
                  <a:lnTo>
                    <a:pt x="541" y="99"/>
                  </a:lnTo>
                  <a:lnTo>
                    <a:pt x="566" y="99"/>
                  </a:lnTo>
                  <a:lnTo>
                    <a:pt x="584" y="80"/>
                  </a:lnTo>
                  <a:lnTo>
                    <a:pt x="615" y="68"/>
                  </a:lnTo>
                  <a:lnTo>
                    <a:pt x="640" y="68"/>
                  </a:lnTo>
                  <a:lnTo>
                    <a:pt x="677" y="99"/>
                  </a:lnTo>
                  <a:lnTo>
                    <a:pt x="695" y="117"/>
                  </a:lnTo>
                  <a:lnTo>
                    <a:pt x="726" y="129"/>
                  </a:lnTo>
                  <a:lnTo>
                    <a:pt x="732" y="142"/>
                  </a:lnTo>
                  <a:lnTo>
                    <a:pt x="726" y="154"/>
                  </a:lnTo>
                  <a:lnTo>
                    <a:pt x="652" y="197"/>
                  </a:lnTo>
                  <a:lnTo>
                    <a:pt x="621" y="222"/>
                  </a:lnTo>
                  <a:lnTo>
                    <a:pt x="603" y="246"/>
                  </a:lnTo>
                  <a:lnTo>
                    <a:pt x="597" y="289"/>
                  </a:lnTo>
                  <a:lnTo>
                    <a:pt x="590" y="333"/>
                  </a:lnTo>
                  <a:lnTo>
                    <a:pt x="590" y="376"/>
                  </a:lnTo>
                  <a:lnTo>
                    <a:pt x="615" y="376"/>
                  </a:lnTo>
                  <a:lnTo>
                    <a:pt x="634" y="369"/>
                  </a:lnTo>
                  <a:lnTo>
                    <a:pt x="640" y="351"/>
                  </a:lnTo>
                  <a:lnTo>
                    <a:pt x="640" y="314"/>
                  </a:lnTo>
                  <a:lnTo>
                    <a:pt x="646" y="283"/>
                  </a:lnTo>
                  <a:lnTo>
                    <a:pt x="646" y="277"/>
                  </a:lnTo>
                  <a:lnTo>
                    <a:pt x="677" y="271"/>
                  </a:lnTo>
                  <a:lnTo>
                    <a:pt x="695" y="283"/>
                  </a:lnTo>
                  <a:lnTo>
                    <a:pt x="714" y="302"/>
                  </a:lnTo>
                  <a:lnTo>
                    <a:pt x="720" y="320"/>
                  </a:lnTo>
                  <a:lnTo>
                    <a:pt x="720" y="369"/>
                  </a:lnTo>
                  <a:lnTo>
                    <a:pt x="701" y="419"/>
                  </a:lnTo>
                  <a:lnTo>
                    <a:pt x="701" y="462"/>
                  </a:lnTo>
                  <a:lnTo>
                    <a:pt x="714" y="480"/>
                  </a:lnTo>
                  <a:lnTo>
                    <a:pt x="714" y="499"/>
                  </a:lnTo>
                  <a:lnTo>
                    <a:pt x="701" y="536"/>
                  </a:lnTo>
                  <a:lnTo>
                    <a:pt x="670" y="566"/>
                  </a:lnTo>
                  <a:lnTo>
                    <a:pt x="615" y="591"/>
                  </a:lnTo>
                  <a:lnTo>
                    <a:pt x="597" y="610"/>
                  </a:lnTo>
                  <a:lnTo>
                    <a:pt x="590" y="646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FF99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ED68779C-376D-9E3A-3B4B-E23581B2B3A0}"/>
                </a:ext>
              </a:extLst>
            </p:cNvPr>
            <p:cNvSpPr/>
            <p:nvPr/>
          </p:nvSpPr>
          <p:spPr bwMode="auto">
            <a:xfrm>
              <a:off x="2399" y="3368"/>
              <a:ext cx="1139" cy="665"/>
            </a:xfrm>
            <a:custGeom>
              <a:avLst/>
              <a:gdLst>
                <a:gd name="T0" fmla="*/ 455 w 1139"/>
                <a:gd name="T1" fmla="*/ 92 h 665"/>
                <a:gd name="T2" fmla="*/ 535 w 1139"/>
                <a:gd name="T3" fmla="*/ 80 h 665"/>
                <a:gd name="T4" fmla="*/ 597 w 1139"/>
                <a:gd name="T5" fmla="*/ 80 h 665"/>
                <a:gd name="T6" fmla="*/ 714 w 1139"/>
                <a:gd name="T7" fmla="*/ 74 h 665"/>
                <a:gd name="T8" fmla="*/ 855 w 1139"/>
                <a:gd name="T9" fmla="*/ 123 h 665"/>
                <a:gd name="T10" fmla="*/ 812 w 1139"/>
                <a:gd name="T11" fmla="*/ 228 h 665"/>
                <a:gd name="T12" fmla="*/ 800 w 1139"/>
                <a:gd name="T13" fmla="*/ 308 h 665"/>
                <a:gd name="T14" fmla="*/ 868 w 1139"/>
                <a:gd name="T15" fmla="*/ 338 h 665"/>
                <a:gd name="T16" fmla="*/ 942 w 1139"/>
                <a:gd name="T17" fmla="*/ 394 h 665"/>
                <a:gd name="T18" fmla="*/ 1003 w 1139"/>
                <a:gd name="T19" fmla="*/ 455 h 665"/>
                <a:gd name="T20" fmla="*/ 1096 w 1139"/>
                <a:gd name="T21" fmla="*/ 542 h 665"/>
                <a:gd name="T22" fmla="*/ 1139 w 1139"/>
                <a:gd name="T23" fmla="*/ 609 h 665"/>
                <a:gd name="T24" fmla="*/ 1120 w 1139"/>
                <a:gd name="T25" fmla="*/ 659 h 665"/>
                <a:gd name="T26" fmla="*/ 1052 w 1139"/>
                <a:gd name="T27" fmla="*/ 652 h 665"/>
                <a:gd name="T28" fmla="*/ 972 w 1139"/>
                <a:gd name="T29" fmla="*/ 622 h 665"/>
                <a:gd name="T30" fmla="*/ 849 w 1139"/>
                <a:gd name="T31" fmla="*/ 548 h 665"/>
                <a:gd name="T32" fmla="*/ 763 w 1139"/>
                <a:gd name="T33" fmla="*/ 523 h 665"/>
                <a:gd name="T34" fmla="*/ 677 w 1139"/>
                <a:gd name="T35" fmla="*/ 523 h 665"/>
                <a:gd name="T36" fmla="*/ 572 w 1139"/>
                <a:gd name="T37" fmla="*/ 480 h 665"/>
                <a:gd name="T38" fmla="*/ 505 w 1139"/>
                <a:gd name="T39" fmla="*/ 412 h 665"/>
                <a:gd name="T40" fmla="*/ 455 w 1139"/>
                <a:gd name="T41" fmla="*/ 326 h 665"/>
                <a:gd name="T42" fmla="*/ 455 w 1139"/>
                <a:gd name="T43" fmla="*/ 265 h 665"/>
                <a:gd name="T44" fmla="*/ 443 w 1139"/>
                <a:gd name="T45" fmla="*/ 222 h 665"/>
                <a:gd name="T46" fmla="*/ 418 w 1139"/>
                <a:gd name="T47" fmla="*/ 172 h 665"/>
                <a:gd name="T48" fmla="*/ 314 w 1139"/>
                <a:gd name="T49" fmla="*/ 148 h 665"/>
                <a:gd name="T50" fmla="*/ 271 w 1139"/>
                <a:gd name="T51" fmla="*/ 154 h 665"/>
                <a:gd name="T52" fmla="*/ 203 w 1139"/>
                <a:gd name="T53" fmla="*/ 191 h 665"/>
                <a:gd name="T54" fmla="*/ 98 w 1139"/>
                <a:gd name="T55" fmla="*/ 185 h 665"/>
                <a:gd name="T56" fmla="*/ 12 w 1139"/>
                <a:gd name="T57" fmla="*/ 92 h 665"/>
                <a:gd name="T58" fmla="*/ 74 w 1139"/>
                <a:gd name="T59" fmla="*/ 37 h 665"/>
                <a:gd name="T60" fmla="*/ 123 w 1139"/>
                <a:gd name="T61" fmla="*/ 18 h 665"/>
                <a:gd name="T62" fmla="*/ 234 w 1139"/>
                <a:gd name="T63" fmla="*/ 12 h 665"/>
                <a:gd name="T64" fmla="*/ 320 w 1139"/>
                <a:gd name="T65" fmla="*/ 31 h 665"/>
                <a:gd name="T66" fmla="*/ 418 w 1139"/>
                <a:gd name="T67" fmla="*/ 49 h 6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9"/>
                <a:gd name="T103" fmla="*/ 0 h 665"/>
                <a:gd name="T104" fmla="*/ 1139 w 1139"/>
                <a:gd name="T105" fmla="*/ 665 h 6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9" h="665">
                  <a:moveTo>
                    <a:pt x="449" y="92"/>
                  </a:moveTo>
                  <a:lnTo>
                    <a:pt x="455" y="92"/>
                  </a:lnTo>
                  <a:lnTo>
                    <a:pt x="498" y="68"/>
                  </a:lnTo>
                  <a:lnTo>
                    <a:pt x="535" y="80"/>
                  </a:lnTo>
                  <a:lnTo>
                    <a:pt x="566" y="80"/>
                  </a:lnTo>
                  <a:lnTo>
                    <a:pt x="597" y="80"/>
                  </a:lnTo>
                  <a:lnTo>
                    <a:pt x="652" y="80"/>
                  </a:lnTo>
                  <a:lnTo>
                    <a:pt x="714" y="74"/>
                  </a:lnTo>
                  <a:lnTo>
                    <a:pt x="855" y="98"/>
                  </a:lnTo>
                  <a:lnTo>
                    <a:pt x="855" y="123"/>
                  </a:lnTo>
                  <a:lnTo>
                    <a:pt x="831" y="178"/>
                  </a:lnTo>
                  <a:lnTo>
                    <a:pt x="812" y="228"/>
                  </a:lnTo>
                  <a:lnTo>
                    <a:pt x="800" y="277"/>
                  </a:lnTo>
                  <a:lnTo>
                    <a:pt x="800" y="308"/>
                  </a:lnTo>
                  <a:lnTo>
                    <a:pt x="831" y="332"/>
                  </a:lnTo>
                  <a:lnTo>
                    <a:pt x="868" y="338"/>
                  </a:lnTo>
                  <a:lnTo>
                    <a:pt x="899" y="351"/>
                  </a:lnTo>
                  <a:lnTo>
                    <a:pt x="942" y="394"/>
                  </a:lnTo>
                  <a:lnTo>
                    <a:pt x="960" y="425"/>
                  </a:lnTo>
                  <a:lnTo>
                    <a:pt x="1003" y="455"/>
                  </a:lnTo>
                  <a:lnTo>
                    <a:pt x="1046" y="492"/>
                  </a:lnTo>
                  <a:lnTo>
                    <a:pt x="1096" y="542"/>
                  </a:lnTo>
                  <a:lnTo>
                    <a:pt x="1126" y="579"/>
                  </a:lnTo>
                  <a:lnTo>
                    <a:pt x="1139" y="609"/>
                  </a:lnTo>
                  <a:lnTo>
                    <a:pt x="1139" y="640"/>
                  </a:lnTo>
                  <a:lnTo>
                    <a:pt x="1120" y="659"/>
                  </a:lnTo>
                  <a:lnTo>
                    <a:pt x="1108" y="665"/>
                  </a:lnTo>
                  <a:lnTo>
                    <a:pt x="1052" y="652"/>
                  </a:lnTo>
                  <a:lnTo>
                    <a:pt x="1009" y="628"/>
                  </a:lnTo>
                  <a:lnTo>
                    <a:pt x="972" y="622"/>
                  </a:lnTo>
                  <a:lnTo>
                    <a:pt x="917" y="603"/>
                  </a:lnTo>
                  <a:lnTo>
                    <a:pt x="849" y="548"/>
                  </a:lnTo>
                  <a:lnTo>
                    <a:pt x="812" y="523"/>
                  </a:lnTo>
                  <a:lnTo>
                    <a:pt x="763" y="523"/>
                  </a:lnTo>
                  <a:lnTo>
                    <a:pt x="720" y="529"/>
                  </a:lnTo>
                  <a:lnTo>
                    <a:pt x="677" y="523"/>
                  </a:lnTo>
                  <a:lnTo>
                    <a:pt x="615" y="492"/>
                  </a:lnTo>
                  <a:lnTo>
                    <a:pt x="572" y="480"/>
                  </a:lnTo>
                  <a:lnTo>
                    <a:pt x="535" y="462"/>
                  </a:lnTo>
                  <a:lnTo>
                    <a:pt x="505" y="412"/>
                  </a:lnTo>
                  <a:lnTo>
                    <a:pt x="468" y="363"/>
                  </a:lnTo>
                  <a:lnTo>
                    <a:pt x="455" y="326"/>
                  </a:lnTo>
                  <a:lnTo>
                    <a:pt x="455" y="295"/>
                  </a:lnTo>
                  <a:lnTo>
                    <a:pt x="455" y="265"/>
                  </a:lnTo>
                  <a:lnTo>
                    <a:pt x="455" y="246"/>
                  </a:lnTo>
                  <a:lnTo>
                    <a:pt x="443" y="222"/>
                  </a:lnTo>
                  <a:lnTo>
                    <a:pt x="431" y="197"/>
                  </a:lnTo>
                  <a:lnTo>
                    <a:pt x="418" y="172"/>
                  </a:lnTo>
                  <a:lnTo>
                    <a:pt x="381" y="154"/>
                  </a:lnTo>
                  <a:lnTo>
                    <a:pt x="314" y="148"/>
                  </a:lnTo>
                  <a:lnTo>
                    <a:pt x="283" y="148"/>
                  </a:lnTo>
                  <a:lnTo>
                    <a:pt x="271" y="154"/>
                  </a:lnTo>
                  <a:lnTo>
                    <a:pt x="228" y="185"/>
                  </a:lnTo>
                  <a:lnTo>
                    <a:pt x="203" y="191"/>
                  </a:lnTo>
                  <a:lnTo>
                    <a:pt x="160" y="197"/>
                  </a:lnTo>
                  <a:lnTo>
                    <a:pt x="98" y="185"/>
                  </a:lnTo>
                  <a:lnTo>
                    <a:pt x="0" y="92"/>
                  </a:lnTo>
                  <a:lnTo>
                    <a:pt x="12" y="92"/>
                  </a:lnTo>
                  <a:lnTo>
                    <a:pt x="31" y="55"/>
                  </a:lnTo>
                  <a:lnTo>
                    <a:pt x="74" y="37"/>
                  </a:lnTo>
                  <a:lnTo>
                    <a:pt x="98" y="37"/>
                  </a:lnTo>
                  <a:lnTo>
                    <a:pt x="123" y="18"/>
                  </a:lnTo>
                  <a:lnTo>
                    <a:pt x="191" y="0"/>
                  </a:lnTo>
                  <a:lnTo>
                    <a:pt x="234" y="12"/>
                  </a:lnTo>
                  <a:lnTo>
                    <a:pt x="271" y="25"/>
                  </a:lnTo>
                  <a:lnTo>
                    <a:pt x="320" y="31"/>
                  </a:lnTo>
                  <a:lnTo>
                    <a:pt x="357" y="43"/>
                  </a:lnTo>
                  <a:lnTo>
                    <a:pt x="418" y="49"/>
                  </a:lnTo>
                  <a:lnTo>
                    <a:pt x="449" y="92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4B645F8E-4915-3EB3-B507-2A27FCA8A78E}"/>
                </a:ext>
              </a:extLst>
            </p:cNvPr>
            <p:cNvSpPr/>
            <p:nvPr/>
          </p:nvSpPr>
          <p:spPr bwMode="auto">
            <a:xfrm>
              <a:off x="1722" y="2734"/>
              <a:ext cx="554" cy="997"/>
            </a:xfrm>
            <a:custGeom>
              <a:avLst/>
              <a:gdLst>
                <a:gd name="T0" fmla="*/ 12 w 554"/>
                <a:gd name="T1" fmla="*/ 283 h 997"/>
                <a:gd name="T2" fmla="*/ 80 w 554"/>
                <a:gd name="T3" fmla="*/ 228 h 997"/>
                <a:gd name="T4" fmla="*/ 67 w 554"/>
                <a:gd name="T5" fmla="*/ 197 h 997"/>
                <a:gd name="T6" fmla="*/ 37 w 554"/>
                <a:gd name="T7" fmla="*/ 154 h 997"/>
                <a:gd name="T8" fmla="*/ 43 w 554"/>
                <a:gd name="T9" fmla="*/ 92 h 997"/>
                <a:gd name="T10" fmla="*/ 49 w 554"/>
                <a:gd name="T11" fmla="*/ 31 h 997"/>
                <a:gd name="T12" fmla="*/ 24 w 554"/>
                <a:gd name="T13" fmla="*/ 0 h 997"/>
                <a:gd name="T14" fmla="*/ 86 w 554"/>
                <a:gd name="T15" fmla="*/ 18 h 997"/>
                <a:gd name="T16" fmla="*/ 147 w 554"/>
                <a:gd name="T17" fmla="*/ 99 h 997"/>
                <a:gd name="T18" fmla="*/ 178 w 554"/>
                <a:gd name="T19" fmla="*/ 129 h 997"/>
                <a:gd name="T20" fmla="*/ 197 w 554"/>
                <a:gd name="T21" fmla="*/ 123 h 997"/>
                <a:gd name="T22" fmla="*/ 307 w 554"/>
                <a:gd name="T23" fmla="*/ 105 h 997"/>
                <a:gd name="T24" fmla="*/ 381 w 554"/>
                <a:gd name="T25" fmla="*/ 99 h 997"/>
                <a:gd name="T26" fmla="*/ 418 w 554"/>
                <a:gd name="T27" fmla="*/ 62 h 997"/>
                <a:gd name="T28" fmla="*/ 431 w 554"/>
                <a:gd name="T29" fmla="*/ 43 h 997"/>
                <a:gd name="T30" fmla="*/ 455 w 554"/>
                <a:gd name="T31" fmla="*/ 25 h 997"/>
                <a:gd name="T32" fmla="*/ 492 w 554"/>
                <a:gd name="T33" fmla="*/ 62 h 997"/>
                <a:gd name="T34" fmla="*/ 498 w 554"/>
                <a:gd name="T35" fmla="*/ 209 h 997"/>
                <a:gd name="T36" fmla="*/ 541 w 554"/>
                <a:gd name="T37" fmla="*/ 314 h 997"/>
                <a:gd name="T38" fmla="*/ 541 w 554"/>
                <a:gd name="T39" fmla="*/ 382 h 997"/>
                <a:gd name="T40" fmla="*/ 523 w 554"/>
                <a:gd name="T41" fmla="*/ 499 h 997"/>
                <a:gd name="T42" fmla="*/ 492 w 554"/>
                <a:gd name="T43" fmla="*/ 566 h 997"/>
                <a:gd name="T44" fmla="*/ 480 w 554"/>
                <a:gd name="T45" fmla="*/ 603 h 997"/>
                <a:gd name="T46" fmla="*/ 461 w 554"/>
                <a:gd name="T47" fmla="*/ 677 h 997"/>
                <a:gd name="T48" fmla="*/ 474 w 554"/>
                <a:gd name="T49" fmla="*/ 726 h 997"/>
                <a:gd name="T50" fmla="*/ 535 w 554"/>
                <a:gd name="T51" fmla="*/ 782 h 997"/>
                <a:gd name="T52" fmla="*/ 554 w 554"/>
                <a:gd name="T53" fmla="*/ 831 h 997"/>
                <a:gd name="T54" fmla="*/ 541 w 554"/>
                <a:gd name="T55" fmla="*/ 868 h 997"/>
                <a:gd name="T56" fmla="*/ 517 w 554"/>
                <a:gd name="T57" fmla="*/ 911 h 997"/>
                <a:gd name="T58" fmla="*/ 492 w 554"/>
                <a:gd name="T59" fmla="*/ 960 h 997"/>
                <a:gd name="T60" fmla="*/ 437 w 554"/>
                <a:gd name="T61" fmla="*/ 997 h 997"/>
                <a:gd name="T62" fmla="*/ 369 w 554"/>
                <a:gd name="T63" fmla="*/ 972 h 997"/>
                <a:gd name="T64" fmla="*/ 351 w 554"/>
                <a:gd name="T65" fmla="*/ 948 h 997"/>
                <a:gd name="T66" fmla="*/ 332 w 554"/>
                <a:gd name="T67" fmla="*/ 880 h 997"/>
                <a:gd name="T68" fmla="*/ 264 w 554"/>
                <a:gd name="T69" fmla="*/ 831 h 997"/>
                <a:gd name="T70" fmla="*/ 80 w 554"/>
                <a:gd name="T71" fmla="*/ 739 h 997"/>
                <a:gd name="T72" fmla="*/ 43 w 554"/>
                <a:gd name="T73" fmla="*/ 702 h 997"/>
                <a:gd name="T74" fmla="*/ 55 w 554"/>
                <a:gd name="T75" fmla="*/ 665 h 997"/>
                <a:gd name="T76" fmla="*/ 80 w 554"/>
                <a:gd name="T77" fmla="*/ 579 h 997"/>
                <a:gd name="T78" fmla="*/ 61 w 554"/>
                <a:gd name="T79" fmla="*/ 480 h 997"/>
                <a:gd name="T80" fmla="*/ 6 w 554"/>
                <a:gd name="T81" fmla="*/ 345 h 9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54"/>
                <a:gd name="T124" fmla="*/ 0 h 997"/>
                <a:gd name="T125" fmla="*/ 554 w 554"/>
                <a:gd name="T126" fmla="*/ 997 h 9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54" h="997">
                  <a:moveTo>
                    <a:pt x="0" y="308"/>
                  </a:moveTo>
                  <a:lnTo>
                    <a:pt x="12" y="283"/>
                  </a:lnTo>
                  <a:lnTo>
                    <a:pt x="43" y="252"/>
                  </a:lnTo>
                  <a:lnTo>
                    <a:pt x="80" y="228"/>
                  </a:lnTo>
                  <a:lnTo>
                    <a:pt x="80" y="215"/>
                  </a:lnTo>
                  <a:lnTo>
                    <a:pt x="67" y="197"/>
                  </a:lnTo>
                  <a:lnTo>
                    <a:pt x="55" y="179"/>
                  </a:lnTo>
                  <a:lnTo>
                    <a:pt x="37" y="154"/>
                  </a:lnTo>
                  <a:lnTo>
                    <a:pt x="37" y="123"/>
                  </a:lnTo>
                  <a:lnTo>
                    <a:pt x="43" y="92"/>
                  </a:lnTo>
                  <a:lnTo>
                    <a:pt x="49" y="49"/>
                  </a:lnTo>
                  <a:lnTo>
                    <a:pt x="49" y="31"/>
                  </a:lnTo>
                  <a:lnTo>
                    <a:pt x="37" y="6"/>
                  </a:lnTo>
                  <a:lnTo>
                    <a:pt x="24" y="0"/>
                  </a:lnTo>
                  <a:lnTo>
                    <a:pt x="67" y="6"/>
                  </a:lnTo>
                  <a:lnTo>
                    <a:pt x="86" y="18"/>
                  </a:lnTo>
                  <a:lnTo>
                    <a:pt x="111" y="55"/>
                  </a:lnTo>
                  <a:lnTo>
                    <a:pt x="147" y="99"/>
                  </a:lnTo>
                  <a:lnTo>
                    <a:pt x="160" y="111"/>
                  </a:lnTo>
                  <a:lnTo>
                    <a:pt x="178" y="129"/>
                  </a:lnTo>
                  <a:lnTo>
                    <a:pt x="184" y="129"/>
                  </a:lnTo>
                  <a:lnTo>
                    <a:pt x="197" y="123"/>
                  </a:lnTo>
                  <a:lnTo>
                    <a:pt x="252" y="105"/>
                  </a:lnTo>
                  <a:lnTo>
                    <a:pt x="307" y="105"/>
                  </a:lnTo>
                  <a:lnTo>
                    <a:pt x="363" y="105"/>
                  </a:lnTo>
                  <a:lnTo>
                    <a:pt x="381" y="99"/>
                  </a:lnTo>
                  <a:lnTo>
                    <a:pt x="400" y="86"/>
                  </a:lnTo>
                  <a:lnTo>
                    <a:pt x="418" y="62"/>
                  </a:lnTo>
                  <a:lnTo>
                    <a:pt x="424" y="49"/>
                  </a:lnTo>
                  <a:lnTo>
                    <a:pt x="431" y="43"/>
                  </a:lnTo>
                  <a:lnTo>
                    <a:pt x="437" y="31"/>
                  </a:lnTo>
                  <a:lnTo>
                    <a:pt x="455" y="25"/>
                  </a:lnTo>
                  <a:lnTo>
                    <a:pt x="492" y="25"/>
                  </a:lnTo>
                  <a:lnTo>
                    <a:pt x="492" y="62"/>
                  </a:lnTo>
                  <a:lnTo>
                    <a:pt x="492" y="111"/>
                  </a:lnTo>
                  <a:lnTo>
                    <a:pt x="498" y="209"/>
                  </a:lnTo>
                  <a:lnTo>
                    <a:pt x="529" y="277"/>
                  </a:lnTo>
                  <a:lnTo>
                    <a:pt x="541" y="314"/>
                  </a:lnTo>
                  <a:lnTo>
                    <a:pt x="541" y="369"/>
                  </a:lnTo>
                  <a:lnTo>
                    <a:pt x="541" y="382"/>
                  </a:lnTo>
                  <a:lnTo>
                    <a:pt x="541" y="431"/>
                  </a:lnTo>
                  <a:lnTo>
                    <a:pt x="523" y="499"/>
                  </a:lnTo>
                  <a:lnTo>
                    <a:pt x="492" y="560"/>
                  </a:lnTo>
                  <a:lnTo>
                    <a:pt x="492" y="566"/>
                  </a:lnTo>
                  <a:lnTo>
                    <a:pt x="486" y="579"/>
                  </a:lnTo>
                  <a:lnTo>
                    <a:pt x="480" y="603"/>
                  </a:lnTo>
                  <a:lnTo>
                    <a:pt x="468" y="640"/>
                  </a:lnTo>
                  <a:lnTo>
                    <a:pt x="461" y="677"/>
                  </a:lnTo>
                  <a:lnTo>
                    <a:pt x="468" y="708"/>
                  </a:lnTo>
                  <a:lnTo>
                    <a:pt x="474" y="726"/>
                  </a:lnTo>
                  <a:lnTo>
                    <a:pt x="498" y="745"/>
                  </a:lnTo>
                  <a:lnTo>
                    <a:pt x="535" y="782"/>
                  </a:lnTo>
                  <a:lnTo>
                    <a:pt x="554" y="812"/>
                  </a:lnTo>
                  <a:lnTo>
                    <a:pt x="554" y="831"/>
                  </a:lnTo>
                  <a:lnTo>
                    <a:pt x="548" y="849"/>
                  </a:lnTo>
                  <a:lnTo>
                    <a:pt x="541" y="868"/>
                  </a:lnTo>
                  <a:lnTo>
                    <a:pt x="529" y="886"/>
                  </a:lnTo>
                  <a:lnTo>
                    <a:pt x="517" y="911"/>
                  </a:lnTo>
                  <a:lnTo>
                    <a:pt x="504" y="936"/>
                  </a:lnTo>
                  <a:lnTo>
                    <a:pt x="492" y="960"/>
                  </a:lnTo>
                  <a:lnTo>
                    <a:pt x="455" y="985"/>
                  </a:lnTo>
                  <a:lnTo>
                    <a:pt x="437" y="997"/>
                  </a:lnTo>
                  <a:lnTo>
                    <a:pt x="381" y="979"/>
                  </a:lnTo>
                  <a:lnTo>
                    <a:pt x="369" y="972"/>
                  </a:lnTo>
                  <a:lnTo>
                    <a:pt x="357" y="966"/>
                  </a:lnTo>
                  <a:lnTo>
                    <a:pt x="351" y="948"/>
                  </a:lnTo>
                  <a:lnTo>
                    <a:pt x="344" y="923"/>
                  </a:lnTo>
                  <a:lnTo>
                    <a:pt x="332" y="880"/>
                  </a:lnTo>
                  <a:lnTo>
                    <a:pt x="314" y="856"/>
                  </a:lnTo>
                  <a:lnTo>
                    <a:pt x="264" y="831"/>
                  </a:lnTo>
                  <a:lnTo>
                    <a:pt x="203" y="782"/>
                  </a:lnTo>
                  <a:lnTo>
                    <a:pt x="80" y="739"/>
                  </a:lnTo>
                  <a:lnTo>
                    <a:pt x="43" y="714"/>
                  </a:lnTo>
                  <a:lnTo>
                    <a:pt x="43" y="702"/>
                  </a:lnTo>
                  <a:lnTo>
                    <a:pt x="49" y="689"/>
                  </a:lnTo>
                  <a:lnTo>
                    <a:pt x="55" y="665"/>
                  </a:lnTo>
                  <a:lnTo>
                    <a:pt x="67" y="609"/>
                  </a:lnTo>
                  <a:lnTo>
                    <a:pt x="80" y="579"/>
                  </a:lnTo>
                  <a:lnTo>
                    <a:pt x="74" y="535"/>
                  </a:lnTo>
                  <a:lnTo>
                    <a:pt x="61" y="480"/>
                  </a:lnTo>
                  <a:lnTo>
                    <a:pt x="30" y="394"/>
                  </a:lnTo>
                  <a:lnTo>
                    <a:pt x="6" y="345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0C33C874-0808-33FF-16DE-C7BC67633C06}"/>
                </a:ext>
              </a:extLst>
            </p:cNvPr>
            <p:cNvSpPr/>
            <p:nvPr/>
          </p:nvSpPr>
          <p:spPr bwMode="auto">
            <a:xfrm>
              <a:off x="1771" y="746"/>
              <a:ext cx="966" cy="714"/>
            </a:xfrm>
            <a:custGeom>
              <a:avLst/>
              <a:gdLst>
                <a:gd name="T0" fmla="*/ 911 w 966"/>
                <a:gd name="T1" fmla="*/ 622 h 714"/>
                <a:gd name="T2" fmla="*/ 837 w 966"/>
                <a:gd name="T3" fmla="*/ 646 h 714"/>
                <a:gd name="T4" fmla="*/ 806 w 966"/>
                <a:gd name="T5" fmla="*/ 689 h 714"/>
                <a:gd name="T6" fmla="*/ 702 w 966"/>
                <a:gd name="T7" fmla="*/ 708 h 714"/>
                <a:gd name="T8" fmla="*/ 566 w 966"/>
                <a:gd name="T9" fmla="*/ 702 h 714"/>
                <a:gd name="T10" fmla="*/ 449 w 966"/>
                <a:gd name="T11" fmla="*/ 646 h 714"/>
                <a:gd name="T12" fmla="*/ 351 w 966"/>
                <a:gd name="T13" fmla="*/ 622 h 714"/>
                <a:gd name="T14" fmla="*/ 271 w 966"/>
                <a:gd name="T15" fmla="*/ 640 h 714"/>
                <a:gd name="T16" fmla="*/ 166 w 966"/>
                <a:gd name="T17" fmla="*/ 665 h 714"/>
                <a:gd name="T18" fmla="*/ 86 w 966"/>
                <a:gd name="T19" fmla="*/ 616 h 714"/>
                <a:gd name="T20" fmla="*/ 37 w 966"/>
                <a:gd name="T21" fmla="*/ 499 h 714"/>
                <a:gd name="T22" fmla="*/ 62 w 966"/>
                <a:gd name="T23" fmla="*/ 406 h 714"/>
                <a:gd name="T24" fmla="*/ 92 w 966"/>
                <a:gd name="T25" fmla="*/ 394 h 714"/>
                <a:gd name="T26" fmla="*/ 154 w 966"/>
                <a:gd name="T27" fmla="*/ 394 h 714"/>
                <a:gd name="T28" fmla="*/ 185 w 966"/>
                <a:gd name="T29" fmla="*/ 363 h 714"/>
                <a:gd name="T30" fmla="*/ 191 w 966"/>
                <a:gd name="T31" fmla="*/ 289 h 714"/>
                <a:gd name="T32" fmla="*/ 228 w 966"/>
                <a:gd name="T33" fmla="*/ 12 h 714"/>
                <a:gd name="T34" fmla="*/ 258 w 966"/>
                <a:gd name="T35" fmla="*/ 31 h 714"/>
                <a:gd name="T36" fmla="*/ 295 w 966"/>
                <a:gd name="T37" fmla="*/ 62 h 714"/>
                <a:gd name="T38" fmla="*/ 351 w 966"/>
                <a:gd name="T39" fmla="*/ 55 h 714"/>
                <a:gd name="T40" fmla="*/ 431 w 966"/>
                <a:gd name="T41" fmla="*/ 99 h 714"/>
                <a:gd name="T42" fmla="*/ 492 w 966"/>
                <a:gd name="T43" fmla="*/ 172 h 714"/>
                <a:gd name="T44" fmla="*/ 560 w 966"/>
                <a:gd name="T45" fmla="*/ 222 h 714"/>
                <a:gd name="T46" fmla="*/ 616 w 966"/>
                <a:gd name="T47" fmla="*/ 246 h 714"/>
                <a:gd name="T48" fmla="*/ 671 w 966"/>
                <a:gd name="T49" fmla="*/ 246 h 714"/>
                <a:gd name="T50" fmla="*/ 732 w 966"/>
                <a:gd name="T51" fmla="*/ 246 h 714"/>
                <a:gd name="T52" fmla="*/ 819 w 966"/>
                <a:gd name="T53" fmla="*/ 246 h 714"/>
                <a:gd name="T54" fmla="*/ 831 w 966"/>
                <a:gd name="T55" fmla="*/ 277 h 714"/>
                <a:gd name="T56" fmla="*/ 825 w 966"/>
                <a:gd name="T57" fmla="*/ 369 h 714"/>
                <a:gd name="T58" fmla="*/ 849 w 966"/>
                <a:gd name="T59" fmla="*/ 412 h 714"/>
                <a:gd name="T60" fmla="*/ 893 w 966"/>
                <a:gd name="T61" fmla="*/ 449 h 714"/>
                <a:gd name="T62" fmla="*/ 942 w 966"/>
                <a:gd name="T63" fmla="*/ 492 h 714"/>
                <a:gd name="T64" fmla="*/ 966 w 966"/>
                <a:gd name="T65" fmla="*/ 523 h 714"/>
                <a:gd name="T66" fmla="*/ 948 w 966"/>
                <a:gd name="T67" fmla="*/ 579 h 714"/>
                <a:gd name="T68" fmla="*/ 948 w 966"/>
                <a:gd name="T69" fmla="*/ 622 h 7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66"/>
                <a:gd name="T106" fmla="*/ 0 h 714"/>
                <a:gd name="T107" fmla="*/ 966 w 966"/>
                <a:gd name="T108" fmla="*/ 714 h 7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66" h="714">
                  <a:moveTo>
                    <a:pt x="948" y="622"/>
                  </a:moveTo>
                  <a:lnTo>
                    <a:pt x="911" y="622"/>
                  </a:lnTo>
                  <a:lnTo>
                    <a:pt x="868" y="634"/>
                  </a:lnTo>
                  <a:lnTo>
                    <a:pt x="837" y="646"/>
                  </a:lnTo>
                  <a:lnTo>
                    <a:pt x="825" y="671"/>
                  </a:lnTo>
                  <a:lnTo>
                    <a:pt x="806" y="689"/>
                  </a:lnTo>
                  <a:lnTo>
                    <a:pt x="769" y="696"/>
                  </a:lnTo>
                  <a:lnTo>
                    <a:pt x="702" y="708"/>
                  </a:lnTo>
                  <a:lnTo>
                    <a:pt x="640" y="714"/>
                  </a:lnTo>
                  <a:lnTo>
                    <a:pt x="566" y="702"/>
                  </a:lnTo>
                  <a:lnTo>
                    <a:pt x="499" y="659"/>
                  </a:lnTo>
                  <a:lnTo>
                    <a:pt x="449" y="646"/>
                  </a:lnTo>
                  <a:lnTo>
                    <a:pt x="400" y="640"/>
                  </a:lnTo>
                  <a:lnTo>
                    <a:pt x="351" y="622"/>
                  </a:lnTo>
                  <a:lnTo>
                    <a:pt x="326" y="622"/>
                  </a:lnTo>
                  <a:lnTo>
                    <a:pt x="271" y="640"/>
                  </a:lnTo>
                  <a:lnTo>
                    <a:pt x="185" y="665"/>
                  </a:lnTo>
                  <a:lnTo>
                    <a:pt x="166" y="665"/>
                  </a:lnTo>
                  <a:lnTo>
                    <a:pt x="135" y="652"/>
                  </a:lnTo>
                  <a:lnTo>
                    <a:pt x="86" y="616"/>
                  </a:lnTo>
                  <a:lnTo>
                    <a:pt x="0" y="542"/>
                  </a:lnTo>
                  <a:lnTo>
                    <a:pt x="37" y="499"/>
                  </a:lnTo>
                  <a:lnTo>
                    <a:pt x="55" y="437"/>
                  </a:lnTo>
                  <a:lnTo>
                    <a:pt x="62" y="406"/>
                  </a:lnTo>
                  <a:lnTo>
                    <a:pt x="62" y="400"/>
                  </a:lnTo>
                  <a:lnTo>
                    <a:pt x="92" y="394"/>
                  </a:lnTo>
                  <a:lnTo>
                    <a:pt x="117" y="400"/>
                  </a:lnTo>
                  <a:lnTo>
                    <a:pt x="154" y="394"/>
                  </a:lnTo>
                  <a:lnTo>
                    <a:pt x="172" y="388"/>
                  </a:lnTo>
                  <a:lnTo>
                    <a:pt x="185" y="363"/>
                  </a:lnTo>
                  <a:lnTo>
                    <a:pt x="185" y="339"/>
                  </a:lnTo>
                  <a:lnTo>
                    <a:pt x="191" y="289"/>
                  </a:lnTo>
                  <a:lnTo>
                    <a:pt x="203" y="172"/>
                  </a:lnTo>
                  <a:lnTo>
                    <a:pt x="228" y="12"/>
                  </a:lnTo>
                  <a:lnTo>
                    <a:pt x="234" y="0"/>
                  </a:lnTo>
                  <a:lnTo>
                    <a:pt x="258" y="31"/>
                  </a:lnTo>
                  <a:lnTo>
                    <a:pt x="277" y="49"/>
                  </a:lnTo>
                  <a:lnTo>
                    <a:pt x="295" y="62"/>
                  </a:lnTo>
                  <a:lnTo>
                    <a:pt x="320" y="55"/>
                  </a:lnTo>
                  <a:lnTo>
                    <a:pt x="351" y="55"/>
                  </a:lnTo>
                  <a:lnTo>
                    <a:pt x="369" y="68"/>
                  </a:lnTo>
                  <a:lnTo>
                    <a:pt x="431" y="99"/>
                  </a:lnTo>
                  <a:lnTo>
                    <a:pt x="468" y="135"/>
                  </a:lnTo>
                  <a:lnTo>
                    <a:pt x="492" y="172"/>
                  </a:lnTo>
                  <a:lnTo>
                    <a:pt x="529" y="203"/>
                  </a:lnTo>
                  <a:lnTo>
                    <a:pt x="560" y="222"/>
                  </a:lnTo>
                  <a:lnTo>
                    <a:pt x="591" y="234"/>
                  </a:lnTo>
                  <a:lnTo>
                    <a:pt x="616" y="246"/>
                  </a:lnTo>
                  <a:lnTo>
                    <a:pt x="646" y="246"/>
                  </a:lnTo>
                  <a:lnTo>
                    <a:pt x="671" y="246"/>
                  </a:lnTo>
                  <a:lnTo>
                    <a:pt x="702" y="246"/>
                  </a:lnTo>
                  <a:lnTo>
                    <a:pt x="732" y="246"/>
                  </a:lnTo>
                  <a:lnTo>
                    <a:pt x="776" y="259"/>
                  </a:lnTo>
                  <a:lnTo>
                    <a:pt x="819" y="246"/>
                  </a:lnTo>
                  <a:lnTo>
                    <a:pt x="825" y="259"/>
                  </a:lnTo>
                  <a:lnTo>
                    <a:pt x="831" y="277"/>
                  </a:lnTo>
                  <a:lnTo>
                    <a:pt x="819" y="339"/>
                  </a:lnTo>
                  <a:lnTo>
                    <a:pt x="825" y="369"/>
                  </a:lnTo>
                  <a:lnTo>
                    <a:pt x="831" y="406"/>
                  </a:lnTo>
                  <a:lnTo>
                    <a:pt x="849" y="412"/>
                  </a:lnTo>
                  <a:lnTo>
                    <a:pt x="868" y="437"/>
                  </a:lnTo>
                  <a:lnTo>
                    <a:pt x="893" y="449"/>
                  </a:lnTo>
                  <a:lnTo>
                    <a:pt x="929" y="474"/>
                  </a:lnTo>
                  <a:lnTo>
                    <a:pt x="942" y="492"/>
                  </a:lnTo>
                  <a:lnTo>
                    <a:pt x="960" y="511"/>
                  </a:lnTo>
                  <a:lnTo>
                    <a:pt x="966" y="523"/>
                  </a:lnTo>
                  <a:lnTo>
                    <a:pt x="960" y="560"/>
                  </a:lnTo>
                  <a:lnTo>
                    <a:pt x="948" y="579"/>
                  </a:lnTo>
                  <a:lnTo>
                    <a:pt x="942" y="609"/>
                  </a:lnTo>
                  <a:lnTo>
                    <a:pt x="948" y="622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>
                <a:solidFill>
                  <a:schemeClr val="bg1"/>
                </a:solidFill>
              </a:endParaRPr>
            </a:p>
          </p:txBody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BD7E7D7F-1B96-85D8-4C91-2C9B7366F6D9}"/>
                </a:ext>
              </a:extLst>
            </p:cNvPr>
            <p:cNvSpPr/>
            <p:nvPr/>
          </p:nvSpPr>
          <p:spPr bwMode="auto">
            <a:xfrm>
              <a:off x="2005" y="518"/>
              <a:ext cx="591" cy="487"/>
            </a:xfrm>
            <a:custGeom>
              <a:avLst/>
              <a:gdLst>
                <a:gd name="T0" fmla="*/ 437 w 591"/>
                <a:gd name="T1" fmla="*/ 253 h 487"/>
                <a:gd name="T2" fmla="*/ 437 w 591"/>
                <a:gd name="T3" fmla="*/ 308 h 487"/>
                <a:gd name="T4" fmla="*/ 455 w 591"/>
                <a:gd name="T5" fmla="*/ 376 h 487"/>
                <a:gd name="T6" fmla="*/ 474 w 591"/>
                <a:gd name="T7" fmla="*/ 407 h 487"/>
                <a:gd name="T8" fmla="*/ 511 w 591"/>
                <a:gd name="T9" fmla="*/ 400 h 487"/>
                <a:gd name="T10" fmla="*/ 523 w 591"/>
                <a:gd name="T11" fmla="*/ 394 h 487"/>
                <a:gd name="T12" fmla="*/ 529 w 591"/>
                <a:gd name="T13" fmla="*/ 363 h 487"/>
                <a:gd name="T14" fmla="*/ 535 w 591"/>
                <a:gd name="T15" fmla="*/ 333 h 487"/>
                <a:gd name="T16" fmla="*/ 548 w 591"/>
                <a:gd name="T17" fmla="*/ 320 h 487"/>
                <a:gd name="T18" fmla="*/ 554 w 591"/>
                <a:gd name="T19" fmla="*/ 314 h 487"/>
                <a:gd name="T20" fmla="*/ 560 w 591"/>
                <a:gd name="T21" fmla="*/ 320 h 487"/>
                <a:gd name="T22" fmla="*/ 578 w 591"/>
                <a:gd name="T23" fmla="*/ 327 h 487"/>
                <a:gd name="T24" fmla="*/ 585 w 591"/>
                <a:gd name="T25" fmla="*/ 351 h 487"/>
                <a:gd name="T26" fmla="*/ 591 w 591"/>
                <a:gd name="T27" fmla="*/ 370 h 487"/>
                <a:gd name="T28" fmla="*/ 578 w 591"/>
                <a:gd name="T29" fmla="*/ 394 h 487"/>
                <a:gd name="T30" fmla="*/ 578 w 591"/>
                <a:gd name="T31" fmla="*/ 419 h 487"/>
                <a:gd name="T32" fmla="*/ 578 w 591"/>
                <a:gd name="T33" fmla="*/ 450 h 487"/>
                <a:gd name="T34" fmla="*/ 585 w 591"/>
                <a:gd name="T35" fmla="*/ 474 h 487"/>
                <a:gd name="T36" fmla="*/ 542 w 591"/>
                <a:gd name="T37" fmla="*/ 487 h 487"/>
                <a:gd name="T38" fmla="*/ 498 w 591"/>
                <a:gd name="T39" fmla="*/ 474 h 487"/>
                <a:gd name="T40" fmla="*/ 468 w 591"/>
                <a:gd name="T41" fmla="*/ 474 h 487"/>
                <a:gd name="T42" fmla="*/ 437 w 591"/>
                <a:gd name="T43" fmla="*/ 474 h 487"/>
                <a:gd name="T44" fmla="*/ 412 w 591"/>
                <a:gd name="T45" fmla="*/ 474 h 487"/>
                <a:gd name="T46" fmla="*/ 382 w 591"/>
                <a:gd name="T47" fmla="*/ 474 h 487"/>
                <a:gd name="T48" fmla="*/ 357 w 591"/>
                <a:gd name="T49" fmla="*/ 462 h 487"/>
                <a:gd name="T50" fmla="*/ 326 w 591"/>
                <a:gd name="T51" fmla="*/ 450 h 487"/>
                <a:gd name="T52" fmla="*/ 295 w 591"/>
                <a:gd name="T53" fmla="*/ 431 h 487"/>
                <a:gd name="T54" fmla="*/ 258 w 591"/>
                <a:gd name="T55" fmla="*/ 400 h 487"/>
                <a:gd name="T56" fmla="*/ 234 w 591"/>
                <a:gd name="T57" fmla="*/ 363 h 487"/>
                <a:gd name="T58" fmla="*/ 197 w 591"/>
                <a:gd name="T59" fmla="*/ 327 h 487"/>
                <a:gd name="T60" fmla="*/ 135 w 591"/>
                <a:gd name="T61" fmla="*/ 296 h 487"/>
                <a:gd name="T62" fmla="*/ 117 w 591"/>
                <a:gd name="T63" fmla="*/ 283 h 487"/>
                <a:gd name="T64" fmla="*/ 86 w 591"/>
                <a:gd name="T65" fmla="*/ 283 h 487"/>
                <a:gd name="T66" fmla="*/ 61 w 591"/>
                <a:gd name="T67" fmla="*/ 290 h 487"/>
                <a:gd name="T68" fmla="*/ 43 w 591"/>
                <a:gd name="T69" fmla="*/ 277 h 487"/>
                <a:gd name="T70" fmla="*/ 24 w 591"/>
                <a:gd name="T71" fmla="*/ 259 h 487"/>
                <a:gd name="T72" fmla="*/ 0 w 591"/>
                <a:gd name="T73" fmla="*/ 228 h 487"/>
                <a:gd name="T74" fmla="*/ 24 w 591"/>
                <a:gd name="T75" fmla="*/ 142 h 487"/>
                <a:gd name="T76" fmla="*/ 43 w 591"/>
                <a:gd name="T77" fmla="*/ 123 h 487"/>
                <a:gd name="T78" fmla="*/ 55 w 591"/>
                <a:gd name="T79" fmla="*/ 105 h 487"/>
                <a:gd name="T80" fmla="*/ 68 w 591"/>
                <a:gd name="T81" fmla="*/ 80 h 487"/>
                <a:gd name="T82" fmla="*/ 80 w 591"/>
                <a:gd name="T83" fmla="*/ 50 h 487"/>
                <a:gd name="T84" fmla="*/ 92 w 591"/>
                <a:gd name="T85" fmla="*/ 50 h 487"/>
                <a:gd name="T86" fmla="*/ 129 w 591"/>
                <a:gd name="T87" fmla="*/ 43 h 487"/>
                <a:gd name="T88" fmla="*/ 154 w 591"/>
                <a:gd name="T89" fmla="*/ 37 h 487"/>
                <a:gd name="T90" fmla="*/ 197 w 591"/>
                <a:gd name="T91" fmla="*/ 19 h 487"/>
                <a:gd name="T92" fmla="*/ 240 w 591"/>
                <a:gd name="T93" fmla="*/ 6 h 487"/>
                <a:gd name="T94" fmla="*/ 271 w 591"/>
                <a:gd name="T95" fmla="*/ 0 h 487"/>
                <a:gd name="T96" fmla="*/ 308 w 591"/>
                <a:gd name="T97" fmla="*/ 19 h 487"/>
                <a:gd name="T98" fmla="*/ 320 w 591"/>
                <a:gd name="T99" fmla="*/ 50 h 487"/>
                <a:gd name="T100" fmla="*/ 338 w 591"/>
                <a:gd name="T101" fmla="*/ 105 h 487"/>
                <a:gd name="T102" fmla="*/ 357 w 591"/>
                <a:gd name="T103" fmla="*/ 136 h 487"/>
                <a:gd name="T104" fmla="*/ 382 w 591"/>
                <a:gd name="T105" fmla="*/ 179 h 487"/>
                <a:gd name="T106" fmla="*/ 418 w 591"/>
                <a:gd name="T107" fmla="*/ 216 h 487"/>
                <a:gd name="T108" fmla="*/ 437 w 591"/>
                <a:gd name="T109" fmla="*/ 253 h 48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91"/>
                <a:gd name="T166" fmla="*/ 0 h 487"/>
                <a:gd name="T167" fmla="*/ 591 w 591"/>
                <a:gd name="T168" fmla="*/ 487 h 48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91" h="487">
                  <a:moveTo>
                    <a:pt x="437" y="253"/>
                  </a:moveTo>
                  <a:lnTo>
                    <a:pt x="437" y="308"/>
                  </a:lnTo>
                  <a:lnTo>
                    <a:pt x="455" y="376"/>
                  </a:lnTo>
                  <a:lnTo>
                    <a:pt x="474" y="407"/>
                  </a:lnTo>
                  <a:lnTo>
                    <a:pt x="511" y="400"/>
                  </a:lnTo>
                  <a:lnTo>
                    <a:pt x="523" y="394"/>
                  </a:lnTo>
                  <a:lnTo>
                    <a:pt x="529" y="363"/>
                  </a:lnTo>
                  <a:lnTo>
                    <a:pt x="535" y="333"/>
                  </a:lnTo>
                  <a:lnTo>
                    <a:pt x="548" y="320"/>
                  </a:lnTo>
                  <a:lnTo>
                    <a:pt x="554" y="314"/>
                  </a:lnTo>
                  <a:lnTo>
                    <a:pt x="560" y="320"/>
                  </a:lnTo>
                  <a:lnTo>
                    <a:pt x="578" y="327"/>
                  </a:lnTo>
                  <a:lnTo>
                    <a:pt x="585" y="351"/>
                  </a:lnTo>
                  <a:lnTo>
                    <a:pt x="591" y="370"/>
                  </a:lnTo>
                  <a:lnTo>
                    <a:pt x="578" y="394"/>
                  </a:lnTo>
                  <a:lnTo>
                    <a:pt x="578" y="419"/>
                  </a:lnTo>
                  <a:lnTo>
                    <a:pt x="578" y="450"/>
                  </a:lnTo>
                  <a:lnTo>
                    <a:pt x="585" y="474"/>
                  </a:lnTo>
                  <a:lnTo>
                    <a:pt x="542" y="487"/>
                  </a:lnTo>
                  <a:lnTo>
                    <a:pt x="498" y="474"/>
                  </a:lnTo>
                  <a:lnTo>
                    <a:pt x="468" y="474"/>
                  </a:lnTo>
                  <a:lnTo>
                    <a:pt x="437" y="474"/>
                  </a:lnTo>
                  <a:lnTo>
                    <a:pt x="412" y="474"/>
                  </a:lnTo>
                  <a:lnTo>
                    <a:pt x="382" y="474"/>
                  </a:lnTo>
                  <a:lnTo>
                    <a:pt x="357" y="462"/>
                  </a:lnTo>
                  <a:lnTo>
                    <a:pt x="326" y="450"/>
                  </a:lnTo>
                  <a:lnTo>
                    <a:pt x="295" y="431"/>
                  </a:lnTo>
                  <a:lnTo>
                    <a:pt x="258" y="400"/>
                  </a:lnTo>
                  <a:lnTo>
                    <a:pt x="234" y="363"/>
                  </a:lnTo>
                  <a:lnTo>
                    <a:pt x="197" y="327"/>
                  </a:lnTo>
                  <a:lnTo>
                    <a:pt x="135" y="296"/>
                  </a:lnTo>
                  <a:lnTo>
                    <a:pt x="117" y="283"/>
                  </a:lnTo>
                  <a:lnTo>
                    <a:pt x="86" y="283"/>
                  </a:lnTo>
                  <a:lnTo>
                    <a:pt x="61" y="290"/>
                  </a:lnTo>
                  <a:lnTo>
                    <a:pt x="43" y="277"/>
                  </a:lnTo>
                  <a:lnTo>
                    <a:pt x="24" y="259"/>
                  </a:lnTo>
                  <a:lnTo>
                    <a:pt x="0" y="228"/>
                  </a:lnTo>
                  <a:lnTo>
                    <a:pt x="24" y="142"/>
                  </a:lnTo>
                  <a:lnTo>
                    <a:pt x="43" y="123"/>
                  </a:lnTo>
                  <a:lnTo>
                    <a:pt x="55" y="105"/>
                  </a:lnTo>
                  <a:lnTo>
                    <a:pt x="68" y="80"/>
                  </a:lnTo>
                  <a:lnTo>
                    <a:pt x="80" y="50"/>
                  </a:lnTo>
                  <a:lnTo>
                    <a:pt x="92" y="50"/>
                  </a:lnTo>
                  <a:lnTo>
                    <a:pt x="129" y="43"/>
                  </a:lnTo>
                  <a:lnTo>
                    <a:pt x="154" y="37"/>
                  </a:lnTo>
                  <a:lnTo>
                    <a:pt x="197" y="19"/>
                  </a:lnTo>
                  <a:lnTo>
                    <a:pt x="240" y="6"/>
                  </a:lnTo>
                  <a:lnTo>
                    <a:pt x="271" y="0"/>
                  </a:lnTo>
                  <a:lnTo>
                    <a:pt x="308" y="19"/>
                  </a:lnTo>
                  <a:lnTo>
                    <a:pt x="320" y="50"/>
                  </a:lnTo>
                  <a:lnTo>
                    <a:pt x="338" y="105"/>
                  </a:lnTo>
                  <a:lnTo>
                    <a:pt x="357" y="136"/>
                  </a:lnTo>
                  <a:lnTo>
                    <a:pt x="382" y="179"/>
                  </a:lnTo>
                  <a:lnTo>
                    <a:pt x="418" y="216"/>
                  </a:lnTo>
                  <a:lnTo>
                    <a:pt x="437" y="253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55" name="Freeform 23">
              <a:extLst>
                <a:ext uri="{FF2B5EF4-FFF2-40B4-BE49-F238E27FC236}">
                  <a16:creationId xmlns:a16="http://schemas.microsoft.com/office/drawing/2014/main" id="{9192F526-08DC-B0AC-AA43-121D9E6981E1}"/>
                </a:ext>
              </a:extLst>
            </p:cNvPr>
            <p:cNvSpPr/>
            <p:nvPr/>
          </p:nvSpPr>
          <p:spPr bwMode="auto">
            <a:xfrm>
              <a:off x="1562" y="1288"/>
              <a:ext cx="1200" cy="523"/>
            </a:xfrm>
            <a:custGeom>
              <a:avLst/>
              <a:gdLst>
                <a:gd name="T0" fmla="*/ 209 w 1200"/>
                <a:gd name="T1" fmla="*/ 0 h 523"/>
                <a:gd name="T2" fmla="*/ 295 w 1200"/>
                <a:gd name="T3" fmla="*/ 74 h 523"/>
                <a:gd name="T4" fmla="*/ 344 w 1200"/>
                <a:gd name="T5" fmla="*/ 110 h 523"/>
                <a:gd name="T6" fmla="*/ 375 w 1200"/>
                <a:gd name="T7" fmla="*/ 123 h 523"/>
                <a:gd name="T8" fmla="*/ 394 w 1200"/>
                <a:gd name="T9" fmla="*/ 123 h 523"/>
                <a:gd name="T10" fmla="*/ 480 w 1200"/>
                <a:gd name="T11" fmla="*/ 98 h 523"/>
                <a:gd name="T12" fmla="*/ 535 w 1200"/>
                <a:gd name="T13" fmla="*/ 80 h 523"/>
                <a:gd name="T14" fmla="*/ 560 w 1200"/>
                <a:gd name="T15" fmla="*/ 80 h 523"/>
                <a:gd name="T16" fmla="*/ 609 w 1200"/>
                <a:gd name="T17" fmla="*/ 98 h 523"/>
                <a:gd name="T18" fmla="*/ 658 w 1200"/>
                <a:gd name="T19" fmla="*/ 104 h 523"/>
                <a:gd name="T20" fmla="*/ 708 w 1200"/>
                <a:gd name="T21" fmla="*/ 117 h 523"/>
                <a:gd name="T22" fmla="*/ 775 w 1200"/>
                <a:gd name="T23" fmla="*/ 160 h 523"/>
                <a:gd name="T24" fmla="*/ 849 w 1200"/>
                <a:gd name="T25" fmla="*/ 172 h 523"/>
                <a:gd name="T26" fmla="*/ 911 w 1200"/>
                <a:gd name="T27" fmla="*/ 166 h 523"/>
                <a:gd name="T28" fmla="*/ 978 w 1200"/>
                <a:gd name="T29" fmla="*/ 154 h 523"/>
                <a:gd name="T30" fmla="*/ 1015 w 1200"/>
                <a:gd name="T31" fmla="*/ 147 h 523"/>
                <a:gd name="T32" fmla="*/ 1040 w 1200"/>
                <a:gd name="T33" fmla="*/ 172 h 523"/>
                <a:gd name="T34" fmla="*/ 1046 w 1200"/>
                <a:gd name="T35" fmla="*/ 215 h 523"/>
                <a:gd name="T36" fmla="*/ 1052 w 1200"/>
                <a:gd name="T37" fmla="*/ 240 h 523"/>
                <a:gd name="T38" fmla="*/ 1058 w 1200"/>
                <a:gd name="T39" fmla="*/ 264 h 523"/>
                <a:gd name="T40" fmla="*/ 1065 w 1200"/>
                <a:gd name="T41" fmla="*/ 295 h 523"/>
                <a:gd name="T42" fmla="*/ 1083 w 1200"/>
                <a:gd name="T43" fmla="*/ 344 h 523"/>
                <a:gd name="T44" fmla="*/ 1083 w 1200"/>
                <a:gd name="T45" fmla="*/ 394 h 523"/>
                <a:gd name="T46" fmla="*/ 1102 w 1200"/>
                <a:gd name="T47" fmla="*/ 430 h 523"/>
                <a:gd name="T48" fmla="*/ 1200 w 1200"/>
                <a:gd name="T49" fmla="*/ 523 h 523"/>
                <a:gd name="T50" fmla="*/ 1151 w 1200"/>
                <a:gd name="T51" fmla="*/ 523 h 523"/>
                <a:gd name="T52" fmla="*/ 1089 w 1200"/>
                <a:gd name="T53" fmla="*/ 511 h 523"/>
                <a:gd name="T54" fmla="*/ 997 w 1200"/>
                <a:gd name="T55" fmla="*/ 504 h 523"/>
                <a:gd name="T56" fmla="*/ 880 w 1200"/>
                <a:gd name="T57" fmla="*/ 498 h 523"/>
                <a:gd name="T58" fmla="*/ 837 w 1200"/>
                <a:gd name="T59" fmla="*/ 492 h 523"/>
                <a:gd name="T60" fmla="*/ 825 w 1200"/>
                <a:gd name="T61" fmla="*/ 486 h 523"/>
                <a:gd name="T62" fmla="*/ 794 w 1200"/>
                <a:gd name="T63" fmla="*/ 474 h 523"/>
                <a:gd name="T64" fmla="*/ 744 w 1200"/>
                <a:gd name="T65" fmla="*/ 443 h 523"/>
                <a:gd name="T66" fmla="*/ 701 w 1200"/>
                <a:gd name="T67" fmla="*/ 424 h 523"/>
                <a:gd name="T68" fmla="*/ 646 w 1200"/>
                <a:gd name="T69" fmla="*/ 418 h 523"/>
                <a:gd name="T70" fmla="*/ 504 w 1200"/>
                <a:gd name="T71" fmla="*/ 381 h 523"/>
                <a:gd name="T72" fmla="*/ 431 w 1200"/>
                <a:gd name="T73" fmla="*/ 375 h 523"/>
                <a:gd name="T74" fmla="*/ 357 w 1200"/>
                <a:gd name="T75" fmla="*/ 375 h 523"/>
                <a:gd name="T76" fmla="*/ 307 w 1200"/>
                <a:gd name="T77" fmla="*/ 387 h 523"/>
                <a:gd name="T78" fmla="*/ 240 w 1200"/>
                <a:gd name="T79" fmla="*/ 424 h 523"/>
                <a:gd name="T80" fmla="*/ 227 w 1200"/>
                <a:gd name="T81" fmla="*/ 430 h 523"/>
                <a:gd name="T82" fmla="*/ 178 w 1200"/>
                <a:gd name="T83" fmla="*/ 430 h 523"/>
                <a:gd name="T84" fmla="*/ 110 w 1200"/>
                <a:gd name="T85" fmla="*/ 406 h 523"/>
                <a:gd name="T86" fmla="*/ 43 w 1200"/>
                <a:gd name="T87" fmla="*/ 350 h 523"/>
                <a:gd name="T88" fmla="*/ 0 w 1200"/>
                <a:gd name="T89" fmla="*/ 289 h 523"/>
                <a:gd name="T90" fmla="*/ 6 w 1200"/>
                <a:gd name="T91" fmla="*/ 283 h 523"/>
                <a:gd name="T92" fmla="*/ 24 w 1200"/>
                <a:gd name="T93" fmla="*/ 277 h 523"/>
                <a:gd name="T94" fmla="*/ 37 w 1200"/>
                <a:gd name="T95" fmla="*/ 270 h 523"/>
                <a:gd name="T96" fmla="*/ 61 w 1200"/>
                <a:gd name="T97" fmla="*/ 246 h 523"/>
                <a:gd name="T98" fmla="*/ 74 w 1200"/>
                <a:gd name="T99" fmla="*/ 215 h 523"/>
                <a:gd name="T100" fmla="*/ 86 w 1200"/>
                <a:gd name="T101" fmla="*/ 160 h 523"/>
                <a:gd name="T102" fmla="*/ 104 w 1200"/>
                <a:gd name="T103" fmla="*/ 110 h 523"/>
                <a:gd name="T104" fmla="*/ 141 w 1200"/>
                <a:gd name="T105" fmla="*/ 67 h 523"/>
                <a:gd name="T106" fmla="*/ 203 w 1200"/>
                <a:gd name="T107" fmla="*/ 6 h 523"/>
                <a:gd name="T108" fmla="*/ 209 w 1200"/>
                <a:gd name="T109" fmla="*/ 0 h 5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0"/>
                <a:gd name="T166" fmla="*/ 0 h 523"/>
                <a:gd name="T167" fmla="*/ 1200 w 1200"/>
                <a:gd name="T168" fmla="*/ 523 h 52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0" h="523">
                  <a:moveTo>
                    <a:pt x="209" y="0"/>
                  </a:moveTo>
                  <a:lnTo>
                    <a:pt x="295" y="74"/>
                  </a:lnTo>
                  <a:lnTo>
                    <a:pt x="344" y="110"/>
                  </a:lnTo>
                  <a:lnTo>
                    <a:pt x="375" y="123"/>
                  </a:lnTo>
                  <a:lnTo>
                    <a:pt x="394" y="123"/>
                  </a:lnTo>
                  <a:lnTo>
                    <a:pt x="480" y="98"/>
                  </a:lnTo>
                  <a:lnTo>
                    <a:pt x="535" y="80"/>
                  </a:lnTo>
                  <a:lnTo>
                    <a:pt x="560" y="80"/>
                  </a:lnTo>
                  <a:lnTo>
                    <a:pt x="609" y="98"/>
                  </a:lnTo>
                  <a:lnTo>
                    <a:pt x="658" y="104"/>
                  </a:lnTo>
                  <a:lnTo>
                    <a:pt x="708" y="117"/>
                  </a:lnTo>
                  <a:lnTo>
                    <a:pt x="775" y="160"/>
                  </a:lnTo>
                  <a:lnTo>
                    <a:pt x="849" y="172"/>
                  </a:lnTo>
                  <a:lnTo>
                    <a:pt x="911" y="166"/>
                  </a:lnTo>
                  <a:lnTo>
                    <a:pt x="978" y="154"/>
                  </a:lnTo>
                  <a:lnTo>
                    <a:pt x="1015" y="147"/>
                  </a:lnTo>
                  <a:lnTo>
                    <a:pt x="1040" y="172"/>
                  </a:lnTo>
                  <a:lnTo>
                    <a:pt x="1046" y="215"/>
                  </a:lnTo>
                  <a:lnTo>
                    <a:pt x="1052" y="240"/>
                  </a:lnTo>
                  <a:lnTo>
                    <a:pt x="1058" y="264"/>
                  </a:lnTo>
                  <a:lnTo>
                    <a:pt x="1065" y="295"/>
                  </a:lnTo>
                  <a:lnTo>
                    <a:pt x="1083" y="344"/>
                  </a:lnTo>
                  <a:lnTo>
                    <a:pt x="1083" y="394"/>
                  </a:lnTo>
                  <a:lnTo>
                    <a:pt x="1102" y="430"/>
                  </a:lnTo>
                  <a:lnTo>
                    <a:pt x="1200" y="523"/>
                  </a:lnTo>
                  <a:lnTo>
                    <a:pt x="1151" y="523"/>
                  </a:lnTo>
                  <a:lnTo>
                    <a:pt x="1089" y="511"/>
                  </a:lnTo>
                  <a:lnTo>
                    <a:pt x="997" y="504"/>
                  </a:lnTo>
                  <a:lnTo>
                    <a:pt x="880" y="498"/>
                  </a:lnTo>
                  <a:lnTo>
                    <a:pt x="837" y="492"/>
                  </a:lnTo>
                  <a:lnTo>
                    <a:pt x="825" y="486"/>
                  </a:lnTo>
                  <a:lnTo>
                    <a:pt x="794" y="474"/>
                  </a:lnTo>
                  <a:lnTo>
                    <a:pt x="744" y="443"/>
                  </a:lnTo>
                  <a:lnTo>
                    <a:pt x="701" y="424"/>
                  </a:lnTo>
                  <a:lnTo>
                    <a:pt x="646" y="418"/>
                  </a:lnTo>
                  <a:lnTo>
                    <a:pt x="504" y="381"/>
                  </a:lnTo>
                  <a:lnTo>
                    <a:pt x="431" y="375"/>
                  </a:lnTo>
                  <a:lnTo>
                    <a:pt x="357" y="375"/>
                  </a:lnTo>
                  <a:lnTo>
                    <a:pt x="307" y="387"/>
                  </a:lnTo>
                  <a:lnTo>
                    <a:pt x="240" y="424"/>
                  </a:lnTo>
                  <a:lnTo>
                    <a:pt x="227" y="430"/>
                  </a:lnTo>
                  <a:lnTo>
                    <a:pt x="178" y="430"/>
                  </a:lnTo>
                  <a:lnTo>
                    <a:pt x="110" y="406"/>
                  </a:lnTo>
                  <a:lnTo>
                    <a:pt x="43" y="350"/>
                  </a:lnTo>
                  <a:lnTo>
                    <a:pt x="0" y="289"/>
                  </a:lnTo>
                  <a:lnTo>
                    <a:pt x="6" y="283"/>
                  </a:lnTo>
                  <a:lnTo>
                    <a:pt x="24" y="277"/>
                  </a:lnTo>
                  <a:lnTo>
                    <a:pt x="37" y="270"/>
                  </a:lnTo>
                  <a:lnTo>
                    <a:pt x="61" y="246"/>
                  </a:lnTo>
                  <a:lnTo>
                    <a:pt x="74" y="215"/>
                  </a:lnTo>
                  <a:lnTo>
                    <a:pt x="86" y="160"/>
                  </a:lnTo>
                  <a:lnTo>
                    <a:pt x="104" y="110"/>
                  </a:lnTo>
                  <a:lnTo>
                    <a:pt x="141" y="67"/>
                  </a:lnTo>
                  <a:lnTo>
                    <a:pt x="203" y="6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56" name="Freeform 24">
              <a:extLst>
                <a:ext uri="{FF2B5EF4-FFF2-40B4-BE49-F238E27FC236}">
                  <a16:creationId xmlns:a16="http://schemas.microsoft.com/office/drawing/2014/main" id="{679F3873-A425-8A1C-543A-AD96B33D7BA8}"/>
                </a:ext>
              </a:extLst>
            </p:cNvPr>
            <p:cNvSpPr/>
            <p:nvPr/>
          </p:nvSpPr>
          <p:spPr bwMode="auto">
            <a:xfrm>
              <a:off x="2577" y="1368"/>
              <a:ext cx="530" cy="498"/>
            </a:xfrm>
            <a:custGeom>
              <a:avLst/>
              <a:gdLst>
                <a:gd name="T0" fmla="*/ 0 w 530"/>
                <a:gd name="T1" fmla="*/ 67 h 498"/>
                <a:gd name="T2" fmla="*/ 19 w 530"/>
                <a:gd name="T3" fmla="*/ 49 h 498"/>
                <a:gd name="T4" fmla="*/ 31 w 530"/>
                <a:gd name="T5" fmla="*/ 24 h 498"/>
                <a:gd name="T6" fmla="*/ 62 w 530"/>
                <a:gd name="T7" fmla="*/ 12 h 498"/>
                <a:gd name="T8" fmla="*/ 105 w 530"/>
                <a:gd name="T9" fmla="*/ 0 h 498"/>
                <a:gd name="T10" fmla="*/ 142 w 530"/>
                <a:gd name="T11" fmla="*/ 0 h 498"/>
                <a:gd name="T12" fmla="*/ 142 w 530"/>
                <a:gd name="T13" fmla="*/ 24 h 498"/>
                <a:gd name="T14" fmla="*/ 148 w 530"/>
                <a:gd name="T15" fmla="*/ 49 h 498"/>
                <a:gd name="T16" fmla="*/ 160 w 530"/>
                <a:gd name="T17" fmla="*/ 61 h 498"/>
                <a:gd name="T18" fmla="*/ 185 w 530"/>
                <a:gd name="T19" fmla="*/ 86 h 498"/>
                <a:gd name="T20" fmla="*/ 191 w 530"/>
                <a:gd name="T21" fmla="*/ 86 h 498"/>
                <a:gd name="T22" fmla="*/ 228 w 530"/>
                <a:gd name="T23" fmla="*/ 98 h 498"/>
                <a:gd name="T24" fmla="*/ 259 w 530"/>
                <a:gd name="T25" fmla="*/ 123 h 498"/>
                <a:gd name="T26" fmla="*/ 265 w 530"/>
                <a:gd name="T27" fmla="*/ 135 h 498"/>
                <a:gd name="T28" fmla="*/ 271 w 530"/>
                <a:gd name="T29" fmla="*/ 154 h 498"/>
                <a:gd name="T30" fmla="*/ 283 w 530"/>
                <a:gd name="T31" fmla="*/ 215 h 498"/>
                <a:gd name="T32" fmla="*/ 290 w 530"/>
                <a:gd name="T33" fmla="*/ 258 h 498"/>
                <a:gd name="T34" fmla="*/ 314 w 530"/>
                <a:gd name="T35" fmla="*/ 277 h 498"/>
                <a:gd name="T36" fmla="*/ 320 w 530"/>
                <a:gd name="T37" fmla="*/ 289 h 498"/>
                <a:gd name="T38" fmla="*/ 382 w 530"/>
                <a:gd name="T39" fmla="*/ 344 h 498"/>
                <a:gd name="T40" fmla="*/ 407 w 530"/>
                <a:gd name="T41" fmla="*/ 375 h 498"/>
                <a:gd name="T42" fmla="*/ 431 w 530"/>
                <a:gd name="T43" fmla="*/ 394 h 498"/>
                <a:gd name="T44" fmla="*/ 474 w 530"/>
                <a:gd name="T45" fmla="*/ 400 h 498"/>
                <a:gd name="T46" fmla="*/ 530 w 530"/>
                <a:gd name="T47" fmla="*/ 375 h 498"/>
                <a:gd name="T48" fmla="*/ 480 w 530"/>
                <a:gd name="T49" fmla="*/ 400 h 498"/>
                <a:gd name="T50" fmla="*/ 517 w 530"/>
                <a:gd name="T51" fmla="*/ 424 h 498"/>
                <a:gd name="T52" fmla="*/ 530 w 530"/>
                <a:gd name="T53" fmla="*/ 455 h 498"/>
                <a:gd name="T54" fmla="*/ 530 w 530"/>
                <a:gd name="T55" fmla="*/ 498 h 498"/>
                <a:gd name="T56" fmla="*/ 419 w 530"/>
                <a:gd name="T57" fmla="*/ 467 h 498"/>
                <a:gd name="T58" fmla="*/ 333 w 530"/>
                <a:gd name="T59" fmla="*/ 461 h 498"/>
                <a:gd name="T60" fmla="*/ 240 w 530"/>
                <a:gd name="T61" fmla="*/ 449 h 498"/>
                <a:gd name="T62" fmla="*/ 185 w 530"/>
                <a:gd name="T63" fmla="*/ 443 h 498"/>
                <a:gd name="T64" fmla="*/ 87 w 530"/>
                <a:gd name="T65" fmla="*/ 350 h 498"/>
                <a:gd name="T66" fmla="*/ 68 w 530"/>
                <a:gd name="T67" fmla="*/ 314 h 498"/>
                <a:gd name="T68" fmla="*/ 68 w 530"/>
                <a:gd name="T69" fmla="*/ 264 h 498"/>
                <a:gd name="T70" fmla="*/ 50 w 530"/>
                <a:gd name="T71" fmla="*/ 215 h 498"/>
                <a:gd name="T72" fmla="*/ 43 w 530"/>
                <a:gd name="T73" fmla="*/ 184 h 498"/>
                <a:gd name="T74" fmla="*/ 37 w 530"/>
                <a:gd name="T75" fmla="*/ 160 h 498"/>
                <a:gd name="T76" fmla="*/ 31 w 530"/>
                <a:gd name="T77" fmla="*/ 135 h 498"/>
                <a:gd name="T78" fmla="*/ 25 w 530"/>
                <a:gd name="T79" fmla="*/ 92 h 498"/>
                <a:gd name="T80" fmla="*/ 0 w 530"/>
                <a:gd name="T81" fmla="*/ 6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0"/>
                <a:gd name="T124" fmla="*/ 0 h 498"/>
                <a:gd name="T125" fmla="*/ 530 w 530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0" h="498">
                  <a:moveTo>
                    <a:pt x="0" y="67"/>
                  </a:moveTo>
                  <a:lnTo>
                    <a:pt x="19" y="49"/>
                  </a:lnTo>
                  <a:lnTo>
                    <a:pt x="31" y="24"/>
                  </a:lnTo>
                  <a:lnTo>
                    <a:pt x="62" y="12"/>
                  </a:lnTo>
                  <a:lnTo>
                    <a:pt x="105" y="0"/>
                  </a:lnTo>
                  <a:lnTo>
                    <a:pt x="142" y="0"/>
                  </a:lnTo>
                  <a:lnTo>
                    <a:pt x="142" y="24"/>
                  </a:lnTo>
                  <a:lnTo>
                    <a:pt x="148" y="49"/>
                  </a:lnTo>
                  <a:lnTo>
                    <a:pt x="160" y="61"/>
                  </a:lnTo>
                  <a:lnTo>
                    <a:pt x="185" y="86"/>
                  </a:lnTo>
                  <a:lnTo>
                    <a:pt x="191" y="86"/>
                  </a:lnTo>
                  <a:lnTo>
                    <a:pt x="228" y="98"/>
                  </a:lnTo>
                  <a:lnTo>
                    <a:pt x="259" y="123"/>
                  </a:lnTo>
                  <a:lnTo>
                    <a:pt x="265" y="135"/>
                  </a:lnTo>
                  <a:lnTo>
                    <a:pt x="271" y="154"/>
                  </a:lnTo>
                  <a:lnTo>
                    <a:pt x="283" y="215"/>
                  </a:lnTo>
                  <a:lnTo>
                    <a:pt x="290" y="258"/>
                  </a:lnTo>
                  <a:lnTo>
                    <a:pt x="314" y="277"/>
                  </a:lnTo>
                  <a:lnTo>
                    <a:pt x="320" y="289"/>
                  </a:lnTo>
                  <a:lnTo>
                    <a:pt x="382" y="344"/>
                  </a:lnTo>
                  <a:lnTo>
                    <a:pt x="407" y="375"/>
                  </a:lnTo>
                  <a:lnTo>
                    <a:pt x="431" y="394"/>
                  </a:lnTo>
                  <a:lnTo>
                    <a:pt x="474" y="400"/>
                  </a:lnTo>
                  <a:lnTo>
                    <a:pt x="530" y="375"/>
                  </a:lnTo>
                  <a:lnTo>
                    <a:pt x="480" y="400"/>
                  </a:lnTo>
                  <a:lnTo>
                    <a:pt x="517" y="424"/>
                  </a:lnTo>
                  <a:lnTo>
                    <a:pt x="530" y="455"/>
                  </a:lnTo>
                  <a:lnTo>
                    <a:pt x="530" y="498"/>
                  </a:lnTo>
                  <a:lnTo>
                    <a:pt x="419" y="467"/>
                  </a:lnTo>
                  <a:lnTo>
                    <a:pt x="333" y="461"/>
                  </a:lnTo>
                  <a:lnTo>
                    <a:pt x="240" y="449"/>
                  </a:lnTo>
                  <a:lnTo>
                    <a:pt x="185" y="443"/>
                  </a:lnTo>
                  <a:lnTo>
                    <a:pt x="87" y="350"/>
                  </a:lnTo>
                  <a:lnTo>
                    <a:pt x="68" y="314"/>
                  </a:lnTo>
                  <a:lnTo>
                    <a:pt x="68" y="264"/>
                  </a:lnTo>
                  <a:lnTo>
                    <a:pt x="50" y="215"/>
                  </a:lnTo>
                  <a:lnTo>
                    <a:pt x="43" y="184"/>
                  </a:lnTo>
                  <a:lnTo>
                    <a:pt x="37" y="160"/>
                  </a:lnTo>
                  <a:lnTo>
                    <a:pt x="31" y="135"/>
                  </a:lnTo>
                  <a:lnTo>
                    <a:pt x="25" y="92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57" name="Freeform 25">
              <a:extLst>
                <a:ext uri="{FF2B5EF4-FFF2-40B4-BE49-F238E27FC236}">
                  <a16:creationId xmlns:a16="http://schemas.microsoft.com/office/drawing/2014/main" id="{0D458970-8128-C18E-47F4-12F77AEE19CC}"/>
                </a:ext>
              </a:extLst>
            </p:cNvPr>
            <p:cNvSpPr/>
            <p:nvPr/>
          </p:nvSpPr>
          <p:spPr bwMode="auto">
            <a:xfrm>
              <a:off x="2214" y="2759"/>
              <a:ext cx="640" cy="701"/>
            </a:xfrm>
            <a:custGeom>
              <a:avLst/>
              <a:gdLst>
                <a:gd name="T0" fmla="*/ 634 w 640"/>
                <a:gd name="T1" fmla="*/ 701 h 701"/>
                <a:gd name="T2" fmla="*/ 603 w 640"/>
                <a:gd name="T3" fmla="*/ 658 h 701"/>
                <a:gd name="T4" fmla="*/ 542 w 640"/>
                <a:gd name="T5" fmla="*/ 652 h 701"/>
                <a:gd name="T6" fmla="*/ 505 w 640"/>
                <a:gd name="T7" fmla="*/ 640 h 701"/>
                <a:gd name="T8" fmla="*/ 456 w 640"/>
                <a:gd name="T9" fmla="*/ 634 h 701"/>
                <a:gd name="T10" fmla="*/ 419 w 640"/>
                <a:gd name="T11" fmla="*/ 621 h 701"/>
                <a:gd name="T12" fmla="*/ 376 w 640"/>
                <a:gd name="T13" fmla="*/ 609 h 701"/>
                <a:gd name="T14" fmla="*/ 308 w 640"/>
                <a:gd name="T15" fmla="*/ 627 h 701"/>
                <a:gd name="T16" fmla="*/ 283 w 640"/>
                <a:gd name="T17" fmla="*/ 646 h 701"/>
                <a:gd name="T18" fmla="*/ 259 w 640"/>
                <a:gd name="T19" fmla="*/ 646 h 701"/>
                <a:gd name="T20" fmla="*/ 216 w 640"/>
                <a:gd name="T21" fmla="*/ 664 h 701"/>
                <a:gd name="T22" fmla="*/ 197 w 640"/>
                <a:gd name="T23" fmla="*/ 701 h 701"/>
                <a:gd name="T24" fmla="*/ 185 w 640"/>
                <a:gd name="T25" fmla="*/ 701 h 701"/>
                <a:gd name="T26" fmla="*/ 160 w 640"/>
                <a:gd name="T27" fmla="*/ 689 h 701"/>
                <a:gd name="T28" fmla="*/ 117 w 640"/>
                <a:gd name="T29" fmla="*/ 634 h 701"/>
                <a:gd name="T30" fmla="*/ 43 w 640"/>
                <a:gd name="T31" fmla="*/ 554 h 701"/>
                <a:gd name="T32" fmla="*/ 12 w 640"/>
                <a:gd name="T33" fmla="*/ 535 h 701"/>
                <a:gd name="T34" fmla="*/ 0 w 640"/>
                <a:gd name="T35" fmla="*/ 535 h 701"/>
                <a:gd name="T36" fmla="*/ 0 w 640"/>
                <a:gd name="T37" fmla="*/ 541 h 701"/>
                <a:gd name="T38" fmla="*/ 0 w 640"/>
                <a:gd name="T39" fmla="*/ 535 h 701"/>
                <a:gd name="T40" fmla="*/ 31 w 640"/>
                <a:gd name="T41" fmla="*/ 474 h 701"/>
                <a:gd name="T42" fmla="*/ 49 w 640"/>
                <a:gd name="T43" fmla="*/ 406 h 701"/>
                <a:gd name="T44" fmla="*/ 49 w 640"/>
                <a:gd name="T45" fmla="*/ 357 h 701"/>
                <a:gd name="T46" fmla="*/ 49 w 640"/>
                <a:gd name="T47" fmla="*/ 289 h 701"/>
                <a:gd name="T48" fmla="*/ 37 w 640"/>
                <a:gd name="T49" fmla="*/ 246 h 701"/>
                <a:gd name="T50" fmla="*/ 6 w 640"/>
                <a:gd name="T51" fmla="*/ 184 h 701"/>
                <a:gd name="T52" fmla="*/ 0 w 640"/>
                <a:gd name="T53" fmla="*/ 92 h 701"/>
                <a:gd name="T54" fmla="*/ 0 w 640"/>
                <a:gd name="T55" fmla="*/ 0 h 701"/>
                <a:gd name="T56" fmla="*/ 12 w 640"/>
                <a:gd name="T57" fmla="*/ 6 h 701"/>
                <a:gd name="T58" fmla="*/ 43 w 640"/>
                <a:gd name="T59" fmla="*/ 12 h 701"/>
                <a:gd name="T60" fmla="*/ 74 w 640"/>
                <a:gd name="T61" fmla="*/ 24 h 701"/>
                <a:gd name="T62" fmla="*/ 117 w 640"/>
                <a:gd name="T63" fmla="*/ 37 h 701"/>
                <a:gd name="T64" fmla="*/ 123 w 640"/>
                <a:gd name="T65" fmla="*/ 43 h 701"/>
                <a:gd name="T66" fmla="*/ 142 w 640"/>
                <a:gd name="T67" fmla="*/ 49 h 701"/>
                <a:gd name="T68" fmla="*/ 179 w 640"/>
                <a:gd name="T69" fmla="*/ 49 h 701"/>
                <a:gd name="T70" fmla="*/ 240 w 640"/>
                <a:gd name="T71" fmla="*/ 43 h 701"/>
                <a:gd name="T72" fmla="*/ 246 w 640"/>
                <a:gd name="T73" fmla="*/ 37 h 701"/>
                <a:gd name="T74" fmla="*/ 265 w 640"/>
                <a:gd name="T75" fmla="*/ 30 h 701"/>
                <a:gd name="T76" fmla="*/ 283 w 640"/>
                <a:gd name="T77" fmla="*/ 30 h 701"/>
                <a:gd name="T78" fmla="*/ 345 w 640"/>
                <a:gd name="T79" fmla="*/ 61 h 701"/>
                <a:gd name="T80" fmla="*/ 363 w 640"/>
                <a:gd name="T81" fmla="*/ 61 h 701"/>
                <a:gd name="T82" fmla="*/ 376 w 640"/>
                <a:gd name="T83" fmla="*/ 61 h 701"/>
                <a:gd name="T84" fmla="*/ 406 w 640"/>
                <a:gd name="T85" fmla="*/ 67 h 701"/>
                <a:gd name="T86" fmla="*/ 443 w 640"/>
                <a:gd name="T87" fmla="*/ 67 h 701"/>
                <a:gd name="T88" fmla="*/ 462 w 640"/>
                <a:gd name="T89" fmla="*/ 67 h 701"/>
                <a:gd name="T90" fmla="*/ 493 w 640"/>
                <a:gd name="T91" fmla="*/ 61 h 701"/>
                <a:gd name="T92" fmla="*/ 499 w 640"/>
                <a:gd name="T93" fmla="*/ 61 h 701"/>
                <a:gd name="T94" fmla="*/ 511 w 640"/>
                <a:gd name="T95" fmla="*/ 61 h 701"/>
                <a:gd name="T96" fmla="*/ 499 w 640"/>
                <a:gd name="T97" fmla="*/ 110 h 701"/>
                <a:gd name="T98" fmla="*/ 474 w 640"/>
                <a:gd name="T99" fmla="*/ 178 h 701"/>
                <a:gd name="T100" fmla="*/ 450 w 640"/>
                <a:gd name="T101" fmla="*/ 264 h 701"/>
                <a:gd name="T102" fmla="*/ 456 w 640"/>
                <a:gd name="T103" fmla="*/ 338 h 701"/>
                <a:gd name="T104" fmla="*/ 462 w 640"/>
                <a:gd name="T105" fmla="*/ 369 h 701"/>
                <a:gd name="T106" fmla="*/ 560 w 640"/>
                <a:gd name="T107" fmla="*/ 510 h 701"/>
                <a:gd name="T108" fmla="*/ 610 w 640"/>
                <a:gd name="T109" fmla="*/ 597 h 701"/>
                <a:gd name="T110" fmla="*/ 634 w 640"/>
                <a:gd name="T111" fmla="*/ 658 h 701"/>
                <a:gd name="T112" fmla="*/ 640 w 640"/>
                <a:gd name="T113" fmla="*/ 683 h 701"/>
                <a:gd name="T114" fmla="*/ 634 w 640"/>
                <a:gd name="T115" fmla="*/ 701 h 70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0"/>
                <a:gd name="T175" fmla="*/ 0 h 701"/>
                <a:gd name="T176" fmla="*/ 640 w 640"/>
                <a:gd name="T177" fmla="*/ 701 h 70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0" h="701">
                  <a:moveTo>
                    <a:pt x="634" y="701"/>
                  </a:moveTo>
                  <a:lnTo>
                    <a:pt x="603" y="658"/>
                  </a:lnTo>
                  <a:lnTo>
                    <a:pt x="542" y="652"/>
                  </a:lnTo>
                  <a:lnTo>
                    <a:pt x="505" y="640"/>
                  </a:lnTo>
                  <a:lnTo>
                    <a:pt x="456" y="634"/>
                  </a:lnTo>
                  <a:lnTo>
                    <a:pt x="419" y="621"/>
                  </a:lnTo>
                  <a:lnTo>
                    <a:pt x="376" y="609"/>
                  </a:lnTo>
                  <a:lnTo>
                    <a:pt x="308" y="627"/>
                  </a:lnTo>
                  <a:lnTo>
                    <a:pt x="283" y="646"/>
                  </a:lnTo>
                  <a:lnTo>
                    <a:pt x="259" y="646"/>
                  </a:lnTo>
                  <a:lnTo>
                    <a:pt x="216" y="664"/>
                  </a:lnTo>
                  <a:lnTo>
                    <a:pt x="197" y="701"/>
                  </a:lnTo>
                  <a:lnTo>
                    <a:pt x="185" y="701"/>
                  </a:lnTo>
                  <a:lnTo>
                    <a:pt x="160" y="689"/>
                  </a:lnTo>
                  <a:lnTo>
                    <a:pt x="117" y="634"/>
                  </a:lnTo>
                  <a:lnTo>
                    <a:pt x="43" y="554"/>
                  </a:lnTo>
                  <a:lnTo>
                    <a:pt x="12" y="535"/>
                  </a:lnTo>
                  <a:lnTo>
                    <a:pt x="0" y="535"/>
                  </a:lnTo>
                  <a:lnTo>
                    <a:pt x="0" y="541"/>
                  </a:lnTo>
                  <a:lnTo>
                    <a:pt x="0" y="535"/>
                  </a:lnTo>
                  <a:lnTo>
                    <a:pt x="31" y="474"/>
                  </a:lnTo>
                  <a:lnTo>
                    <a:pt x="49" y="406"/>
                  </a:lnTo>
                  <a:lnTo>
                    <a:pt x="49" y="357"/>
                  </a:lnTo>
                  <a:lnTo>
                    <a:pt x="49" y="289"/>
                  </a:lnTo>
                  <a:lnTo>
                    <a:pt x="37" y="246"/>
                  </a:lnTo>
                  <a:lnTo>
                    <a:pt x="6" y="184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2" y="6"/>
                  </a:lnTo>
                  <a:lnTo>
                    <a:pt x="43" y="12"/>
                  </a:lnTo>
                  <a:lnTo>
                    <a:pt x="74" y="24"/>
                  </a:lnTo>
                  <a:lnTo>
                    <a:pt x="117" y="37"/>
                  </a:lnTo>
                  <a:lnTo>
                    <a:pt x="123" y="43"/>
                  </a:lnTo>
                  <a:lnTo>
                    <a:pt x="142" y="49"/>
                  </a:lnTo>
                  <a:lnTo>
                    <a:pt x="179" y="49"/>
                  </a:lnTo>
                  <a:lnTo>
                    <a:pt x="240" y="43"/>
                  </a:lnTo>
                  <a:lnTo>
                    <a:pt x="246" y="37"/>
                  </a:lnTo>
                  <a:lnTo>
                    <a:pt x="265" y="30"/>
                  </a:lnTo>
                  <a:lnTo>
                    <a:pt x="283" y="30"/>
                  </a:lnTo>
                  <a:lnTo>
                    <a:pt x="345" y="61"/>
                  </a:lnTo>
                  <a:lnTo>
                    <a:pt x="363" y="61"/>
                  </a:lnTo>
                  <a:lnTo>
                    <a:pt x="376" y="61"/>
                  </a:lnTo>
                  <a:lnTo>
                    <a:pt x="406" y="67"/>
                  </a:lnTo>
                  <a:lnTo>
                    <a:pt x="443" y="67"/>
                  </a:lnTo>
                  <a:lnTo>
                    <a:pt x="462" y="67"/>
                  </a:lnTo>
                  <a:lnTo>
                    <a:pt x="493" y="61"/>
                  </a:lnTo>
                  <a:lnTo>
                    <a:pt x="499" y="61"/>
                  </a:lnTo>
                  <a:lnTo>
                    <a:pt x="511" y="61"/>
                  </a:lnTo>
                  <a:lnTo>
                    <a:pt x="499" y="110"/>
                  </a:lnTo>
                  <a:lnTo>
                    <a:pt x="474" y="178"/>
                  </a:lnTo>
                  <a:lnTo>
                    <a:pt x="450" y="264"/>
                  </a:lnTo>
                  <a:lnTo>
                    <a:pt x="456" y="338"/>
                  </a:lnTo>
                  <a:lnTo>
                    <a:pt x="462" y="369"/>
                  </a:lnTo>
                  <a:lnTo>
                    <a:pt x="560" y="510"/>
                  </a:lnTo>
                  <a:lnTo>
                    <a:pt x="610" y="597"/>
                  </a:lnTo>
                  <a:lnTo>
                    <a:pt x="634" y="658"/>
                  </a:lnTo>
                  <a:lnTo>
                    <a:pt x="640" y="683"/>
                  </a:lnTo>
                  <a:lnTo>
                    <a:pt x="634" y="701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58" name="Freeform 26">
              <a:extLst>
                <a:ext uri="{FF2B5EF4-FFF2-40B4-BE49-F238E27FC236}">
                  <a16:creationId xmlns:a16="http://schemas.microsoft.com/office/drawing/2014/main" id="{A1F393EA-9C1D-658B-2B27-915A1374161E}"/>
                </a:ext>
              </a:extLst>
            </p:cNvPr>
            <p:cNvSpPr/>
            <p:nvPr/>
          </p:nvSpPr>
          <p:spPr bwMode="auto">
            <a:xfrm>
              <a:off x="2134" y="2223"/>
              <a:ext cx="449" cy="560"/>
            </a:xfrm>
            <a:custGeom>
              <a:avLst/>
              <a:gdLst>
                <a:gd name="T0" fmla="*/ 12 w 449"/>
                <a:gd name="T1" fmla="*/ 560 h 560"/>
                <a:gd name="T2" fmla="*/ 25 w 449"/>
                <a:gd name="T3" fmla="*/ 456 h 560"/>
                <a:gd name="T4" fmla="*/ 31 w 449"/>
                <a:gd name="T5" fmla="*/ 419 h 560"/>
                <a:gd name="T6" fmla="*/ 19 w 449"/>
                <a:gd name="T7" fmla="*/ 320 h 560"/>
                <a:gd name="T8" fmla="*/ 6 w 449"/>
                <a:gd name="T9" fmla="*/ 228 h 560"/>
                <a:gd name="T10" fmla="*/ 0 w 449"/>
                <a:gd name="T11" fmla="*/ 173 h 560"/>
                <a:gd name="T12" fmla="*/ 12 w 449"/>
                <a:gd name="T13" fmla="*/ 148 h 560"/>
                <a:gd name="T14" fmla="*/ 37 w 449"/>
                <a:gd name="T15" fmla="*/ 111 h 560"/>
                <a:gd name="T16" fmla="*/ 62 w 449"/>
                <a:gd name="T17" fmla="*/ 56 h 560"/>
                <a:gd name="T18" fmla="*/ 68 w 449"/>
                <a:gd name="T19" fmla="*/ 6 h 560"/>
                <a:gd name="T20" fmla="*/ 80 w 449"/>
                <a:gd name="T21" fmla="*/ 0 h 560"/>
                <a:gd name="T22" fmla="*/ 111 w 449"/>
                <a:gd name="T23" fmla="*/ 12 h 560"/>
                <a:gd name="T24" fmla="*/ 172 w 449"/>
                <a:gd name="T25" fmla="*/ 37 h 560"/>
                <a:gd name="T26" fmla="*/ 191 w 449"/>
                <a:gd name="T27" fmla="*/ 37 h 560"/>
                <a:gd name="T28" fmla="*/ 240 w 449"/>
                <a:gd name="T29" fmla="*/ 43 h 560"/>
                <a:gd name="T30" fmla="*/ 289 w 449"/>
                <a:gd name="T31" fmla="*/ 68 h 560"/>
                <a:gd name="T32" fmla="*/ 339 w 449"/>
                <a:gd name="T33" fmla="*/ 80 h 560"/>
                <a:gd name="T34" fmla="*/ 394 w 449"/>
                <a:gd name="T35" fmla="*/ 86 h 560"/>
                <a:gd name="T36" fmla="*/ 431 w 449"/>
                <a:gd name="T37" fmla="*/ 80 h 560"/>
                <a:gd name="T38" fmla="*/ 449 w 449"/>
                <a:gd name="T39" fmla="*/ 93 h 560"/>
                <a:gd name="T40" fmla="*/ 425 w 449"/>
                <a:gd name="T41" fmla="*/ 105 h 560"/>
                <a:gd name="T42" fmla="*/ 400 w 449"/>
                <a:gd name="T43" fmla="*/ 129 h 560"/>
                <a:gd name="T44" fmla="*/ 382 w 449"/>
                <a:gd name="T45" fmla="*/ 154 h 560"/>
                <a:gd name="T46" fmla="*/ 376 w 449"/>
                <a:gd name="T47" fmla="*/ 179 h 560"/>
                <a:gd name="T48" fmla="*/ 351 w 449"/>
                <a:gd name="T49" fmla="*/ 234 h 560"/>
                <a:gd name="T50" fmla="*/ 363 w 449"/>
                <a:gd name="T51" fmla="*/ 265 h 560"/>
                <a:gd name="T52" fmla="*/ 351 w 449"/>
                <a:gd name="T53" fmla="*/ 283 h 560"/>
                <a:gd name="T54" fmla="*/ 351 w 449"/>
                <a:gd name="T55" fmla="*/ 308 h 560"/>
                <a:gd name="T56" fmla="*/ 339 w 449"/>
                <a:gd name="T57" fmla="*/ 333 h 560"/>
                <a:gd name="T58" fmla="*/ 314 w 449"/>
                <a:gd name="T59" fmla="*/ 345 h 560"/>
                <a:gd name="T60" fmla="*/ 283 w 449"/>
                <a:gd name="T61" fmla="*/ 363 h 560"/>
                <a:gd name="T62" fmla="*/ 253 w 449"/>
                <a:gd name="T63" fmla="*/ 382 h 560"/>
                <a:gd name="T64" fmla="*/ 234 w 449"/>
                <a:gd name="T65" fmla="*/ 400 h 560"/>
                <a:gd name="T66" fmla="*/ 216 w 449"/>
                <a:gd name="T67" fmla="*/ 425 h 560"/>
                <a:gd name="T68" fmla="*/ 197 w 449"/>
                <a:gd name="T69" fmla="*/ 449 h 560"/>
                <a:gd name="T70" fmla="*/ 179 w 449"/>
                <a:gd name="T71" fmla="*/ 480 h 560"/>
                <a:gd name="T72" fmla="*/ 166 w 449"/>
                <a:gd name="T73" fmla="*/ 511 h 560"/>
                <a:gd name="T74" fmla="*/ 142 w 449"/>
                <a:gd name="T75" fmla="*/ 554 h 560"/>
                <a:gd name="T76" fmla="*/ 92 w 449"/>
                <a:gd name="T77" fmla="*/ 542 h 560"/>
                <a:gd name="T78" fmla="*/ 80 w 449"/>
                <a:gd name="T79" fmla="*/ 536 h 560"/>
                <a:gd name="T80" fmla="*/ 43 w 449"/>
                <a:gd name="T81" fmla="*/ 536 h 560"/>
                <a:gd name="T82" fmla="*/ 25 w 449"/>
                <a:gd name="T83" fmla="*/ 542 h 560"/>
                <a:gd name="T84" fmla="*/ 19 w 449"/>
                <a:gd name="T85" fmla="*/ 554 h 560"/>
                <a:gd name="T86" fmla="*/ 12 w 449"/>
                <a:gd name="T87" fmla="*/ 560 h 5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9"/>
                <a:gd name="T133" fmla="*/ 0 h 560"/>
                <a:gd name="T134" fmla="*/ 449 w 449"/>
                <a:gd name="T135" fmla="*/ 560 h 56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9" h="560">
                  <a:moveTo>
                    <a:pt x="12" y="560"/>
                  </a:moveTo>
                  <a:lnTo>
                    <a:pt x="25" y="456"/>
                  </a:lnTo>
                  <a:lnTo>
                    <a:pt x="31" y="419"/>
                  </a:lnTo>
                  <a:lnTo>
                    <a:pt x="19" y="320"/>
                  </a:lnTo>
                  <a:lnTo>
                    <a:pt x="6" y="228"/>
                  </a:lnTo>
                  <a:lnTo>
                    <a:pt x="0" y="173"/>
                  </a:lnTo>
                  <a:lnTo>
                    <a:pt x="12" y="148"/>
                  </a:lnTo>
                  <a:lnTo>
                    <a:pt x="37" y="111"/>
                  </a:lnTo>
                  <a:lnTo>
                    <a:pt x="62" y="56"/>
                  </a:lnTo>
                  <a:lnTo>
                    <a:pt x="68" y="6"/>
                  </a:lnTo>
                  <a:lnTo>
                    <a:pt x="80" y="0"/>
                  </a:lnTo>
                  <a:lnTo>
                    <a:pt x="111" y="12"/>
                  </a:lnTo>
                  <a:lnTo>
                    <a:pt x="172" y="37"/>
                  </a:lnTo>
                  <a:lnTo>
                    <a:pt x="191" y="37"/>
                  </a:lnTo>
                  <a:lnTo>
                    <a:pt x="240" y="43"/>
                  </a:lnTo>
                  <a:lnTo>
                    <a:pt x="289" y="68"/>
                  </a:lnTo>
                  <a:lnTo>
                    <a:pt x="339" y="80"/>
                  </a:lnTo>
                  <a:lnTo>
                    <a:pt x="394" y="86"/>
                  </a:lnTo>
                  <a:lnTo>
                    <a:pt x="431" y="80"/>
                  </a:lnTo>
                  <a:lnTo>
                    <a:pt x="449" y="93"/>
                  </a:lnTo>
                  <a:lnTo>
                    <a:pt x="425" y="105"/>
                  </a:lnTo>
                  <a:lnTo>
                    <a:pt x="400" y="129"/>
                  </a:lnTo>
                  <a:lnTo>
                    <a:pt x="382" y="154"/>
                  </a:lnTo>
                  <a:lnTo>
                    <a:pt x="376" y="179"/>
                  </a:lnTo>
                  <a:lnTo>
                    <a:pt x="351" y="234"/>
                  </a:lnTo>
                  <a:lnTo>
                    <a:pt x="363" y="265"/>
                  </a:lnTo>
                  <a:lnTo>
                    <a:pt x="351" y="283"/>
                  </a:lnTo>
                  <a:lnTo>
                    <a:pt x="351" y="308"/>
                  </a:lnTo>
                  <a:lnTo>
                    <a:pt x="339" y="333"/>
                  </a:lnTo>
                  <a:lnTo>
                    <a:pt x="314" y="345"/>
                  </a:lnTo>
                  <a:lnTo>
                    <a:pt x="283" y="363"/>
                  </a:lnTo>
                  <a:lnTo>
                    <a:pt x="253" y="382"/>
                  </a:lnTo>
                  <a:lnTo>
                    <a:pt x="234" y="400"/>
                  </a:lnTo>
                  <a:lnTo>
                    <a:pt x="216" y="425"/>
                  </a:lnTo>
                  <a:lnTo>
                    <a:pt x="197" y="449"/>
                  </a:lnTo>
                  <a:lnTo>
                    <a:pt x="179" y="480"/>
                  </a:lnTo>
                  <a:lnTo>
                    <a:pt x="166" y="511"/>
                  </a:lnTo>
                  <a:lnTo>
                    <a:pt x="142" y="554"/>
                  </a:lnTo>
                  <a:lnTo>
                    <a:pt x="92" y="542"/>
                  </a:lnTo>
                  <a:lnTo>
                    <a:pt x="80" y="536"/>
                  </a:lnTo>
                  <a:lnTo>
                    <a:pt x="43" y="536"/>
                  </a:lnTo>
                  <a:lnTo>
                    <a:pt x="25" y="542"/>
                  </a:lnTo>
                  <a:lnTo>
                    <a:pt x="19" y="554"/>
                  </a:lnTo>
                  <a:lnTo>
                    <a:pt x="12" y="56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59" name="Freeform 27">
              <a:extLst>
                <a:ext uri="{FF2B5EF4-FFF2-40B4-BE49-F238E27FC236}">
                  <a16:creationId xmlns:a16="http://schemas.microsoft.com/office/drawing/2014/main" id="{0D3F5900-5458-696E-6CB7-A1372A49684B}"/>
                </a:ext>
              </a:extLst>
            </p:cNvPr>
            <p:cNvSpPr/>
            <p:nvPr/>
          </p:nvSpPr>
          <p:spPr bwMode="auto">
            <a:xfrm>
              <a:off x="2202" y="1774"/>
              <a:ext cx="560" cy="542"/>
            </a:xfrm>
            <a:custGeom>
              <a:avLst/>
              <a:gdLst>
                <a:gd name="T0" fmla="*/ 0 w 560"/>
                <a:gd name="T1" fmla="*/ 455 h 542"/>
                <a:gd name="T2" fmla="*/ 0 w 560"/>
                <a:gd name="T3" fmla="*/ 437 h 542"/>
                <a:gd name="T4" fmla="*/ 0 w 560"/>
                <a:gd name="T5" fmla="*/ 363 h 542"/>
                <a:gd name="T6" fmla="*/ 6 w 560"/>
                <a:gd name="T7" fmla="*/ 326 h 542"/>
                <a:gd name="T8" fmla="*/ 31 w 560"/>
                <a:gd name="T9" fmla="*/ 289 h 542"/>
                <a:gd name="T10" fmla="*/ 68 w 560"/>
                <a:gd name="T11" fmla="*/ 221 h 542"/>
                <a:gd name="T12" fmla="*/ 123 w 560"/>
                <a:gd name="T13" fmla="*/ 154 h 542"/>
                <a:gd name="T14" fmla="*/ 135 w 560"/>
                <a:gd name="T15" fmla="*/ 129 h 542"/>
                <a:gd name="T16" fmla="*/ 148 w 560"/>
                <a:gd name="T17" fmla="*/ 92 h 542"/>
                <a:gd name="T18" fmla="*/ 166 w 560"/>
                <a:gd name="T19" fmla="*/ 31 h 542"/>
                <a:gd name="T20" fmla="*/ 185 w 560"/>
                <a:gd name="T21" fmla="*/ 0 h 542"/>
                <a:gd name="T22" fmla="*/ 197 w 560"/>
                <a:gd name="T23" fmla="*/ 6 h 542"/>
                <a:gd name="T24" fmla="*/ 240 w 560"/>
                <a:gd name="T25" fmla="*/ 12 h 542"/>
                <a:gd name="T26" fmla="*/ 357 w 560"/>
                <a:gd name="T27" fmla="*/ 18 h 542"/>
                <a:gd name="T28" fmla="*/ 449 w 560"/>
                <a:gd name="T29" fmla="*/ 25 h 542"/>
                <a:gd name="T30" fmla="*/ 511 w 560"/>
                <a:gd name="T31" fmla="*/ 37 h 542"/>
                <a:gd name="T32" fmla="*/ 560 w 560"/>
                <a:gd name="T33" fmla="*/ 37 h 542"/>
                <a:gd name="T34" fmla="*/ 554 w 560"/>
                <a:gd name="T35" fmla="*/ 98 h 542"/>
                <a:gd name="T36" fmla="*/ 529 w 560"/>
                <a:gd name="T37" fmla="*/ 185 h 542"/>
                <a:gd name="T38" fmla="*/ 523 w 560"/>
                <a:gd name="T39" fmla="*/ 228 h 542"/>
                <a:gd name="T40" fmla="*/ 523 w 560"/>
                <a:gd name="T41" fmla="*/ 265 h 542"/>
                <a:gd name="T42" fmla="*/ 505 w 560"/>
                <a:gd name="T43" fmla="*/ 301 h 542"/>
                <a:gd name="T44" fmla="*/ 486 w 560"/>
                <a:gd name="T45" fmla="*/ 326 h 542"/>
                <a:gd name="T46" fmla="*/ 480 w 560"/>
                <a:gd name="T47" fmla="*/ 345 h 542"/>
                <a:gd name="T48" fmla="*/ 462 w 560"/>
                <a:gd name="T49" fmla="*/ 369 h 542"/>
                <a:gd name="T50" fmla="*/ 455 w 560"/>
                <a:gd name="T51" fmla="*/ 412 h 542"/>
                <a:gd name="T52" fmla="*/ 449 w 560"/>
                <a:gd name="T53" fmla="*/ 449 h 542"/>
                <a:gd name="T54" fmla="*/ 437 w 560"/>
                <a:gd name="T55" fmla="*/ 461 h 542"/>
                <a:gd name="T56" fmla="*/ 418 w 560"/>
                <a:gd name="T57" fmla="*/ 480 h 542"/>
                <a:gd name="T58" fmla="*/ 406 w 560"/>
                <a:gd name="T59" fmla="*/ 498 h 542"/>
                <a:gd name="T60" fmla="*/ 400 w 560"/>
                <a:gd name="T61" fmla="*/ 523 h 542"/>
                <a:gd name="T62" fmla="*/ 381 w 560"/>
                <a:gd name="T63" fmla="*/ 542 h 542"/>
                <a:gd name="T64" fmla="*/ 363 w 560"/>
                <a:gd name="T65" fmla="*/ 529 h 542"/>
                <a:gd name="T66" fmla="*/ 326 w 560"/>
                <a:gd name="T67" fmla="*/ 535 h 542"/>
                <a:gd name="T68" fmla="*/ 271 w 560"/>
                <a:gd name="T69" fmla="*/ 529 h 542"/>
                <a:gd name="T70" fmla="*/ 221 w 560"/>
                <a:gd name="T71" fmla="*/ 517 h 542"/>
                <a:gd name="T72" fmla="*/ 172 w 560"/>
                <a:gd name="T73" fmla="*/ 492 h 542"/>
                <a:gd name="T74" fmla="*/ 123 w 560"/>
                <a:gd name="T75" fmla="*/ 486 h 542"/>
                <a:gd name="T76" fmla="*/ 104 w 560"/>
                <a:gd name="T77" fmla="*/ 486 h 542"/>
                <a:gd name="T78" fmla="*/ 43 w 560"/>
                <a:gd name="T79" fmla="*/ 461 h 542"/>
                <a:gd name="T80" fmla="*/ 12 w 560"/>
                <a:gd name="T81" fmla="*/ 449 h 542"/>
                <a:gd name="T82" fmla="*/ 0 w 560"/>
                <a:gd name="T83" fmla="*/ 455 h 5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60"/>
                <a:gd name="T127" fmla="*/ 0 h 542"/>
                <a:gd name="T128" fmla="*/ 560 w 560"/>
                <a:gd name="T129" fmla="*/ 542 h 5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60" h="542">
                  <a:moveTo>
                    <a:pt x="0" y="455"/>
                  </a:moveTo>
                  <a:lnTo>
                    <a:pt x="0" y="437"/>
                  </a:lnTo>
                  <a:lnTo>
                    <a:pt x="0" y="363"/>
                  </a:lnTo>
                  <a:lnTo>
                    <a:pt x="6" y="326"/>
                  </a:lnTo>
                  <a:lnTo>
                    <a:pt x="31" y="289"/>
                  </a:lnTo>
                  <a:lnTo>
                    <a:pt x="68" y="221"/>
                  </a:lnTo>
                  <a:lnTo>
                    <a:pt x="123" y="154"/>
                  </a:lnTo>
                  <a:lnTo>
                    <a:pt x="135" y="129"/>
                  </a:lnTo>
                  <a:lnTo>
                    <a:pt x="148" y="92"/>
                  </a:lnTo>
                  <a:lnTo>
                    <a:pt x="166" y="31"/>
                  </a:lnTo>
                  <a:lnTo>
                    <a:pt x="185" y="0"/>
                  </a:lnTo>
                  <a:lnTo>
                    <a:pt x="197" y="6"/>
                  </a:lnTo>
                  <a:lnTo>
                    <a:pt x="240" y="12"/>
                  </a:lnTo>
                  <a:lnTo>
                    <a:pt x="357" y="18"/>
                  </a:lnTo>
                  <a:lnTo>
                    <a:pt x="449" y="25"/>
                  </a:lnTo>
                  <a:lnTo>
                    <a:pt x="511" y="37"/>
                  </a:lnTo>
                  <a:lnTo>
                    <a:pt x="560" y="37"/>
                  </a:lnTo>
                  <a:lnTo>
                    <a:pt x="554" y="98"/>
                  </a:lnTo>
                  <a:lnTo>
                    <a:pt x="529" y="185"/>
                  </a:lnTo>
                  <a:lnTo>
                    <a:pt x="523" y="228"/>
                  </a:lnTo>
                  <a:lnTo>
                    <a:pt x="523" y="265"/>
                  </a:lnTo>
                  <a:lnTo>
                    <a:pt x="505" y="301"/>
                  </a:lnTo>
                  <a:lnTo>
                    <a:pt x="486" y="326"/>
                  </a:lnTo>
                  <a:lnTo>
                    <a:pt x="480" y="345"/>
                  </a:lnTo>
                  <a:lnTo>
                    <a:pt x="462" y="369"/>
                  </a:lnTo>
                  <a:lnTo>
                    <a:pt x="455" y="412"/>
                  </a:lnTo>
                  <a:lnTo>
                    <a:pt x="449" y="449"/>
                  </a:lnTo>
                  <a:lnTo>
                    <a:pt x="437" y="461"/>
                  </a:lnTo>
                  <a:lnTo>
                    <a:pt x="418" y="480"/>
                  </a:lnTo>
                  <a:lnTo>
                    <a:pt x="406" y="498"/>
                  </a:lnTo>
                  <a:lnTo>
                    <a:pt x="400" y="523"/>
                  </a:lnTo>
                  <a:lnTo>
                    <a:pt x="381" y="542"/>
                  </a:lnTo>
                  <a:lnTo>
                    <a:pt x="363" y="529"/>
                  </a:lnTo>
                  <a:lnTo>
                    <a:pt x="326" y="535"/>
                  </a:lnTo>
                  <a:lnTo>
                    <a:pt x="271" y="529"/>
                  </a:lnTo>
                  <a:lnTo>
                    <a:pt x="221" y="517"/>
                  </a:lnTo>
                  <a:lnTo>
                    <a:pt x="172" y="492"/>
                  </a:lnTo>
                  <a:lnTo>
                    <a:pt x="123" y="486"/>
                  </a:lnTo>
                  <a:lnTo>
                    <a:pt x="104" y="486"/>
                  </a:lnTo>
                  <a:lnTo>
                    <a:pt x="43" y="461"/>
                  </a:lnTo>
                  <a:lnTo>
                    <a:pt x="12" y="449"/>
                  </a:lnTo>
                  <a:lnTo>
                    <a:pt x="0" y="455"/>
                  </a:lnTo>
                  <a:close/>
                </a:path>
              </a:pathLst>
            </a:custGeom>
            <a:solidFill>
              <a:srgbClr val="00B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0" name="Freeform 28">
              <a:extLst>
                <a:ext uri="{FF2B5EF4-FFF2-40B4-BE49-F238E27FC236}">
                  <a16:creationId xmlns:a16="http://schemas.microsoft.com/office/drawing/2014/main" id="{7FDCFDC8-D03A-5257-C732-DCA479AE0893}"/>
                </a:ext>
              </a:extLst>
            </p:cNvPr>
            <p:cNvSpPr/>
            <p:nvPr/>
          </p:nvSpPr>
          <p:spPr bwMode="auto">
            <a:xfrm>
              <a:off x="2620" y="851"/>
              <a:ext cx="1385" cy="1711"/>
            </a:xfrm>
            <a:custGeom>
              <a:avLst/>
              <a:gdLst>
                <a:gd name="T0" fmla="*/ 1238 w 1385"/>
                <a:gd name="T1" fmla="*/ 1181 h 1711"/>
                <a:gd name="T2" fmla="*/ 1299 w 1385"/>
                <a:gd name="T3" fmla="*/ 1255 h 1711"/>
                <a:gd name="T4" fmla="*/ 1361 w 1385"/>
                <a:gd name="T5" fmla="*/ 1292 h 1711"/>
                <a:gd name="T6" fmla="*/ 1379 w 1385"/>
                <a:gd name="T7" fmla="*/ 1409 h 1711"/>
                <a:gd name="T8" fmla="*/ 1287 w 1385"/>
                <a:gd name="T9" fmla="*/ 1440 h 1711"/>
                <a:gd name="T10" fmla="*/ 1152 w 1385"/>
                <a:gd name="T11" fmla="*/ 1428 h 1711"/>
                <a:gd name="T12" fmla="*/ 1059 w 1385"/>
                <a:gd name="T13" fmla="*/ 1465 h 1711"/>
                <a:gd name="T14" fmla="*/ 819 w 1385"/>
                <a:gd name="T15" fmla="*/ 1526 h 1711"/>
                <a:gd name="T16" fmla="*/ 616 w 1385"/>
                <a:gd name="T17" fmla="*/ 1600 h 1711"/>
                <a:gd name="T18" fmla="*/ 462 w 1385"/>
                <a:gd name="T19" fmla="*/ 1711 h 1711"/>
                <a:gd name="T20" fmla="*/ 425 w 1385"/>
                <a:gd name="T21" fmla="*/ 1649 h 1711"/>
                <a:gd name="T22" fmla="*/ 333 w 1385"/>
                <a:gd name="T23" fmla="*/ 1643 h 1711"/>
                <a:gd name="T24" fmla="*/ 191 w 1385"/>
                <a:gd name="T25" fmla="*/ 1557 h 1711"/>
                <a:gd name="T26" fmla="*/ 124 w 1385"/>
                <a:gd name="T27" fmla="*/ 1526 h 1711"/>
                <a:gd name="T28" fmla="*/ 160 w 1385"/>
                <a:gd name="T29" fmla="*/ 1477 h 1711"/>
                <a:gd name="T30" fmla="*/ 277 w 1385"/>
                <a:gd name="T31" fmla="*/ 1378 h 1711"/>
                <a:gd name="T32" fmla="*/ 327 w 1385"/>
                <a:gd name="T33" fmla="*/ 1249 h 1711"/>
                <a:gd name="T34" fmla="*/ 296 w 1385"/>
                <a:gd name="T35" fmla="*/ 1144 h 1711"/>
                <a:gd name="T36" fmla="*/ 370 w 1385"/>
                <a:gd name="T37" fmla="*/ 1101 h 1711"/>
                <a:gd name="T38" fmla="*/ 474 w 1385"/>
                <a:gd name="T39" fmla="*/ 1077 h 1711"/>
                <a:gd name="T40" fmla="*/ 487 w 1385"/>
                <a:gd name="T41" fmla="*/ 972 h 1711"/>
                <a:gd name="T42" fmla="*/ 388 w 1385"/>
                <a:gd name="T43" fmla="*/ 911 h 1711"/>
                <a:gd name="T44" fmla="*/ 277 w 1385"/>
                <a:gd name="T45" fmla="*/ 806 h 1711"/>
                <a:gd name="T46" fmla="*/ 228 w 1385"/>
                <a:gd name="T47" fmla="*/ 671 h 1711"/>
                <a:gd name="T48" fmla="*/ 148 w 1385"/>
                <a:gd name="T49" fmla="*/ 603 h 1711"/>
                <a:gd name="T50" fmla="*/ 99 w 1385"/>
                <a:gd name="T51" fmla="*/ 541 h 1711"/>
                <a:gd name="T52" fmla="*/ 111 w 1385"/>
                <a:gd name="T53" fmla="*/ 455 h 1711"/>
                <a:gd name="T54" fmla="*/ 93 w 1385"/>
                <a:gd name="T55" fmla="*/ 387 h 1711"/>
                <a:gd name="T56" fmla="*/ 19 w 1385"/>
                <a:gd name="T57" fmla="*/ 332 h 1711"/>
                <a:gd name="T58" fmla="*/ 68 w 1385"/>
                <a:gd name="T59" fmla="*/ 295 h 1711"/>
                <a:gd name="T60" fmla="*/ 345 w 1385"/>
                <a:gd name="T61" fmla="*/ 98 h 1711"/>
                <a:gd name="T62" fmla="*/ 573 w 1385"/>
                <a:gd name="T63" fmla="*/ 12 h 1711"/>
                <a:gd name="T64" fmla="*/ 641 w 1385"/>
                <a:gd name="T65" fmla="*/ 18 h 1711"/>
                <a:gd name="T66" fmla="*/ 899 w 1385"/>
                <a:gd name="T67" fmla="*/ 332 h 1711"/>
                <a:gd name="T68" fmla="*/ 967 w 1385"/>
                <a:gd name="T69" fmla="*/ 431 h 1711"/>
                <a:gd name="T70" fmla="*/ 998 w 1385"/>
                <a:gd name="T71" fmla="*/ 547 h 1711"/>
                <a:gd name="T72" fmla="*/ 1010 w 1385"/>
                <a:gd name="T73" fmla="*/ 584 h 1711"/>
                <a:gd name="T74" fmla="*/ 961 w 1385"/>
                <a:gd name="T75" fmla="*/ 646 h 1711"/>
                <a:gd name="T76" fmla="*/ 1004 w 1385"/>
                <a:gd name="T77" fmla="*/ 707 h 1711"/>
                <a:gd name="T78" fmla="*/ 1065 w 1385"/>
                <a:gd name="T79" fmla="*/ 751 h 1711"/>
                <a:gd name="T80" fmla="*/ 1078 w 1385"/>
                <a:gd name="T81" fmla="*/ 781 h 1711"/>
                <a:gd name="T82" fmla="*/ 1041 w 1385"/>
                <a:gd name="T83" fmla="*/ 880 h 1711"/>
                <a:gd name="T84" fmla="*/ 1121 w 1385"/>
                <a:gd name="T85" fmla="*/ 972 h 1711"/>
                <a:gd name="T86" fmla="*/ 1195 w 1385"/>
                <a:gd name="T87" fmla="*/ 1058 h 17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85"/>
                <a:gd name="T133" fmla="*/ 0 h 1711"/>
                <a:gd name="T134" fmla="*/ 1385 w 1385"/>
                <a:gd name="T135" fmla="*/ 1711 h 171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85" h="1711">
                  <a:moveTo>
                    <a:pt x="1213" y="1114"/>
                  </a:moveTo>
                  <a:lnTo>
                    <a:pt x="1225" y="1157"/>
                  </a:lnTo>
                  <a:lnTo>
                    <a:pt x="1238" y="1181"/>
                  </a:lnTo>
                  <a:lnTo>
                    <a:pt x="1250" y="1224"/>
                  </a:lnTo>
                  <a:lnTo>
                    <a:pt x="1275" y="1243"/>
                  </a:lnTo>
                  <a:lnTo>
                    <a:pt x="1299" y="1255"/>
                  </a:lnTo>
                  <a:lnTo>
                    <a:pt x="1342" y="1268"/>
                  </a:lnTo>
                  <a:lnTo>
                    <a:pt x="1361" y="1280"/>
                  </a:lnTo>
                  <a:lnTo>
                    <a:pt x="1361" y="1292"/>
                  </a:lnTo>
                  <a:lnTo>
                    <a:pt x="1367" y="1323"/>
                  </a:lnTo>
                  <a:lnTo>
                    <a:pt x="1367" y="1360"/>
                  </a:lnTo>
                  <a:lnTo>
                    <a:pt x="1379" y="1409"/>
                  </a:lnTo>
                  <a:lnTo>
                    <a:pt x="1385" y="1421"/>
                  </a:lnTo>
                  <a:lnTo>
                    <a:pt x="1336" y="1440"/>
                  </a:lnTo>
                  <a:lnTo>
                    <a:pt x="1287" y="1440"/>
                  </a:lnTo>
                  <a:lnTo>
                    <a:pt x="1250" y="1440"/>
                  </a:lnTo>
                  <a:lnTo>
                    <a:pt x="1195" y="1434"/>
                  </a:lnTo>
                  <a:lnTo>
                    <a:pt x="1152" y="1428"/>
                  </a:lnTo>
                  <a:lnTo>
                    <a:pt x="1108" y="1428"/>
                  </a:lnTo>
                  <a:lnTo>
                    <a:pt x="1078" y="1440"/>
                  </a:lnTo>
                  <a:lnTo>
                    <a:pt x="1059" y="1465"/>
                  </a:lnTo>
                  <a:lnTo>
                    <a:pt x="967" y="1489"/>
                  </a:lnTo>
                  <a:lnTo>
                    <a:pt x="881" y="1508"/>
                  </a:lnTo>
                  <a:lnTo>
                    <a:pt x="819" y="1526"/>
                  </a:lnTo>
                  <a:lnTo>
                    <a:pt x="751" y="1551"/>
                  </a:lnTo>
                  <a:lnTo>
                    <a:pt x="671" y="1563"/>
                  </a:lnTo>
                  <a:lnTo>
                    <a:pt x="616" y="1600"/>
                  </a:lnTo>
                  <a:lnTo>
                    <a:pt x="567" y="1655"/>
                  </a:lnTo>
                  <a:lnTo>
                    <a:pt x="481" y="1698"/>
                  </a:lnTo>
                  <a:lnTo>
                    <a:pt x="462" y="1711"/>
                  </a:lnTo>
                  <a:lnTo>
                    <a:pt x="456" y="1686"/>
                  </a:lnTo>
                  <a:lnTo>
                    <a:pt x="444" y="1661"/>
                  </a:lnTo>
                  <a:lnTo>
                    <a:pt x="425" y="1649"/>
                  </a:lnTo>
                  <a:lnTo>
                    <a:pt x="394" y="1643"/>
                  </a:lnTo>
                  <a:lnTo>
                    <a:pt x="370" y="1643"/>
                  </a:lnTo>
                  <a:lnTo>
                    <a:pt x="333" y="1643"/>
                  </a:lnTo>
                  <a:lnTo>
                    <a:pt x="314" y="1643"/>
                  </a:lnTo>
                  <a:lnTo>
                    <a:pt x="284" y="1618"/>
                  </a:lnTo>
                  <a:lnTo>
                    <a:pt x="191" y="1557"/>
                  </a:lnTo>
                  <a:lnTo>
                    <a:pt x="148" y="1545"/>
                  </a:lnTo>
                  <a:lnTo>
                    <a:pt x="130" y="1538"/>
                  </a:lnTo>
                  <a:lnTo>
                    <a:pt x="124" y="1526"/>
                  </a:lnTo>
                  <a:lnTo>
                    <a:pt x="130" y="1508"/>
                  </a:lnTo>
                  <a:lnTo>
                    <a:pt x="136" y="1495"/>
                  </a:lnTo>
                  <a:lnTo>
                    <a:pt x="160" y="1477"/>
                  </a:lnTo>
                  <a:lnTo>
                    <a:pt x="204" y="1452"/>
                  </a:lnTo>
                  <a:lnTo>
                    <a:pt x="247" y="1428"/>
                  </a:lnTo>
                  <a:lnTo>
                    <a:pt x="277" y="1378"/>
                  </a:lnTo>
                  <a:lnTo>
                    <a:pt x="302" y="1329"/>
                  </a:lnTo>
                  <a:lnTo>
                    <a:pt x="327" y="1261"/>
                  </a:lnTo>
                  <a:lnTo>
                    <a:pt x="327" y="1249"/>
                  </a:lnTo>
                  <a:lnTo>
                    <a:pt x="314" y="1218"/>
                  </a:lnTo>
                  <a:lnTo>
                    <a:pt x="302" y="1181"/>
                  </a:lnTo>
                  <a:lnTo>
                    <a:pt x="296" y="1144"/>
                  </a:lnTo>
                  <a:lnTo>
                    <a:pt x="302" y="1120"/>
                  </a:lnTo>
                  <a:lnTo>
                    <a:pt x="321" y="1108"/>
                  </a:lnTo>
                  <a:lnTo>
                    <a:pt x="370" y="1101"/>
                  </a:lnTo>
                  <a:lnTo>
                    <a:pt x="419" y="1101"/>
                  </a:lnTo>
                  <a:lnTo>
                    <a:pt x="450" y="1095"/>
                  </a:lnTo>
                  <a:lnTo>
                    <a:pt x="474" y="1077"/>
                  </a:lnTo>
                  <a:lnTo>
                    <a:pt x="487" y="1046"/>
                  </a:lnTo>
                  <a:lnTo>
                    <a:pt x="487" y="1015"/>
                  </a:lnTo>
                  <a:lnTo>
                    <a:pt x="487" y="972"/>
                  </a:lnTo>
                  <a:lnTo>
                    <a:pt x="474" y="941"/>
                  </a:lnTo>
                  <a:lnTo>
                    <a:pt x="437" y="917"/>
                  </a:lnTo>
                  <a:lnTo>
                    <a:pt x="388" y="911"/>
                  </a:lnTo>
                  <a:lnTo>
                    <a:pt x="364" y="892"/>
                  </a:lnTo>
                  <a:lnTo>
                    <a:pt x="339" y="861"/>
                  </a:lnTo>
                  <a:lnTo>
                    <a:pt x="277" y="806"/>
                  </a:lnTo>
                  <a:lnTo>
                    <a:pt x="247" y="775"/>
                  </a:lnTo>
                  <a:lnTo>
                    <a:pt x="240" y="732"/>
                  </a:lnTo>
                  <a:lnTo>
                    <a:pt x="228" y="671"/>
                  </a:lnTo>
                  <a:lnTo>
                    <a:pt x="216" y="640"/>
                  </a:lnTo>
                  <a:lnTo>
                    <a:pt x="185" y="615"/>
                  </a:lnTo>
                  <a:lnTo>
                    <a:pt x="148" y="603"/>
                  </a:lnTo>
                  <a:lnTo>
                    <a:pt x="117" y="578"/>
                  </a:lnTo>
                  <a:lnTo>
                    <a:pt x="105" y="566"/>
                  </a:lnTo>
                  <a:lnTo>
                    <a:pt x="99" y="541"/>
                  </a:lnTo>
                  <a:lnTo>
                    <a:pt x="93" y="504"/>
                  </a:lnTo>
                  <a:lnTo>
                    <a:pt x="99" y="474"/>
                  </a:lnTo>
                  <a:lnTo>
                    <a:pt x="111" y="455"/>
                  </a:lnTo>
                  <a:lnTo>
                    <a:pt x="117" y="418"/>
                  </a:lnTo>
                  <a:lnTo>
                    <a:pt x="111" y="406"/>
                  </a:lnTo>
                  <a:lnTo>
                    <a:pt x="93" y="387"/>
                  </a:lnTo>
                  <a:lnTo>
                    <a:pt x="80" y="369"/>
                  </a:lnTo>
                  <a:lnTo>
                    <a:pt x="44" y="344"/>
                  </a:lnTo>
                  <a:lnTo>
                    <a:pt x="19" y="332"/>
                  </a:lnTo>
                  <a:lnTo>
                    <a:pt x="0" y="307"/>
                  </a:lnTo>
                  <a:lnTo>
                    <a:pt x="19" y="307"/>
                  </a:lnTo>
                  <a:lnTo>
                    <a:pt x="68" y="295"/>
                  </a:lnTo>
                  <a:lnTo>
                    <a:pt x="173" y="227"/>
                  </a:lnTo>
                  <a:lnTo>
                    <a:pt x="284" y="141"/>
                  </a:lnTo>
                  <a:lnTo>
                    <a:pt x="345" y="98"/>
                  </a:lnTo>
                  <a:lnTo>
                    <a:pt x="462" y="55"/>
                  </a:lnTo>
                  <a:lnTo>
                    <a:pt x="542" y="24"/>
                  </a:lnTo>
                  <a:lnTo>
                    <a:pt x="573" y="12"/>
                  </a:lnTo>
                  <a:lnTo>
                    <a:pt x="604" y="0"/>
                  </a:lnTo>
                  <a:lnTo>
                    <a:pt x="622" y="0"/>
                  </a:lnTo>
                  <a:lnTo>
                    <a:pt x="641" y="18"/>
                  </a:lnTo>
                  <a:lnTo>
                    <a:pt x="696" y="104"/>
                  </a:lnTo>
                  <a:lnTo>
                    <a:pt x="813" y="246"/>
                  </a:lnTo>
                  <a:lnTo>
                    <a:pt x="899" y="332"/>
                  </a:lnTo>
                  <a:lnTo>
                    <a:pt x="967" y="400"/>
                  </a:lnTo>
                  <a:lnTo>
                    <a:pt x="967" y="412"/>
                  </a:lnTo>
                  <a:lnTo>
                    <a:pt x="967" y="431"/>
                  </a:lnTo>
                  <a:lnTo>
                    <a:pt x="985" y="467"/>
                  </a:lnTo>
                  <a:lnTo>
                    <a:pt x="991" y="511"/>
                  </a:lnTo>
                  <a:lnTo>
                    <a:pt x="998" y="547"/>
                  </a:lnTo>
                  <a:lnTo>
                    <a:pt x="1004" y="566"/>
                  </a:lnTo>
                  <a:lnTo>
                    <a:pt x="1004" y="578"/>
                  </a:lnTo>
                  <a:lnTo>
                    <a:pt x="1010" y="584"/>
                  </a:lnTo>
                  <a:lnTo>
                    <a:pt x="985" y="609"/>
                  </a:lnTo>
                  <a:lnTo>
                    <a:pt x="967" y="627"/>
                  </a:lnTo>
                  <a:lnTo>
                    <a:pt x="961" y="646"/>
                  </a:lnTo>
                  <a:lnTo>
                    <a:pt x="961" y="671"/>
                  </a:lnTo>
                  <a:lnTo>
                    <a:pt x="973" y="683"/>
                  </a:lnTo>
                  <a:lnTo>
                    <a:pt x="1004" y="707"/>
                  </a:lnTo>
                  <a:lnTo>
                    <a:pt x="1035" y="732"/>
                  </a:lnTo>
                  <a:lnTo>
                    <a:pt x="1053" y="738"/>
                  </a:lnTo>
                  <a:lnTo>
                    <a:pt x="1065" y="751"/>
                  </a:lnTo>
                  <a:lnTo>
                    <a:pt x="1071" y="757"/>
                  </a:lnTo>
                  <a:lnTo>
                    <a:pt x="1084" y="775"/>
                  </a:lnTo>
                  <a:lnTo>
                    <a:pt x="1078" y="781"/>
                  </a:lnTo>
                  <a:lnTo>
                    <a:pt x="1059" y="812"/>
                  </a:lnTo>
                  <a:lnTo>
                    <a:pt x="1041" y="843"/>
                  </a:lnTo>
                  <a:lnTo>
                    <a:pt x="1041" y="880"/>
                  </a:lnTo>
                  <a:lnTo>
                    <a:pt x="1059" y="911"/>
                  </a:lnTo>
                  <a:lnTo>
                    <a:pt x="1071" y="929"/>
                  </a:lnTo>
                  <a:lnTo>
                    <a:pt x="1121" y="972"/>
                  </a:lnTo>
                  <a:lnTo>
                    <a:pt x="1164" y="997"/>
                  </a:lnTo>
                  <a:lnTo>
                    <a:pt x="1188" y="1021"/>
                  </a:lnTo>
                  <a:lnTo>
                    <a:pt x="1195" y="1058"/>
                  </a:lnTo>
                  <a:lnTo>
                    <a:pt x="1213" y="1114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1" name="Freeform 29">
              <a:extLst>
                <a:ext uri="{FF2B5EF4-FFF2-40B4-BE49-F238E27FC236}">
                  <a16:creationId xmlns:a16="http://schemas.microsoft.com/office/drawing/2014/main" id="{156C832E-CB3C-2AB7-DE42-10B89C123343}"/>
                </a:ext>
              </a:extLst>
            </p:cNvPr>
            <p:cNvSpPr/>
            <p:nvPr/>
          </p:nvSpPr>
          <p:spPr bwMode="auto">
            <a:xfrm>
              <a:off x="1242" y="1577"/>
              <a:ext cx="1865" cy="1286"/>
            </a:xfrm>
            <a:custGeom>
              <a:avLst/>
              <a:gdLst>
                <a:gd name="T0" fmla="*/ 1582 w 1865"/>
                <a:gd name="T1" fmla="*/ 726 h 1286"/>
                <a:gd name="T2" fmla="*/ 1508 w 1865"/>
                <a:gd name="T3" fmla="*/ 782 h 1286"/>
                <a:gd name="T4" fmla="*/ 1526 w 1865"/>
                <a:gd name="T5" fmla="*/ 819 h 1286"/>
                <a:gd name="T6" fmla="*/ 1692 w 1865"/>
                <a:gd name="T7" fmla="*/ 917 h 1286"/>
                <a:gd name="T8" fmla="*/ 1772 w 1865"/>
                <a:gd name="T9" fmla="*/ 917 h 1286"/>
                <a:gd name="T10" fmla="*/ 1834 w 1865"/>
                <a:gd name="T11" fmla="*/ 960 h 1286"/>
                <a:gd name="T12" fmla="*/ 1815 w 1865"/>
                <a:gd name="T13" fmla="*/ 1028 h 1286"/>
                <a:gd name="T14" fmla="*/ 1686 w 1865"/>
                <a:gd name="T15" fmla="*/ 1206 h 1286"/>
                <a:gd name="T16" fmla="*/ 1625 w 1865"/>
                <a:gd name="T17" fmla="*/ 1256 h 1286"/>
                <a:gd name="T18" fmla="*/ 1465 w 1865"/>
                <a:gd name="T19" fmla="*/ 1243 h 1286"/>
                <a:gd name="T20" fmla="*/ 1341 w 1865"/>
                <a:gd name="T21" fmla="*/ 1243 h 1286"/>
                <a:gd name="T22" fmla="*/ 1255 w 1865"/>
                <a:gd name="T23" fmla="*/ 1212 h 1286"/>
                <a:gd name="T24" fmla="*/ 1145 w 1865"/>
                <a:gd name="T25" fmla="*/ 1237 h 1286"/>
                <a:gd name="T26" fmla="*/ 1040 w 1865"/>
                <a:gd name="T27" fmla="*/ 1200 h 1286"/>
                <a:gd name="T28" fmla="*/ 917 w 1865"/>
                <a:gd name="T29" fmla="*/ 1188 h 1286"/>
                <a:gd name="T30" fmla="*/ 880 w 1865"/>
                <a:gd name="T31" fmla="*/ 1243 h 1286"/>
                <a:gd name="T32" fmla="*/ 787 w 1865"/>
                <a:gd name="T33" fmla="*/ 1262 h 1286"/>
                <a:gd name="T34" fmla="*/ 664 w 1865"/>
                <a:gd name="T35" fmla="*/ 1286 h 1286"/>
                <a:gd name="T36" fmla="*/ 627 w 1865"/>
                <a:gd name="T37" fmla="*/ 1256 h 1286"/>
                <a:gd name="T38" fmla="*/ 547 w 1865"/>
                <a:gd name="T39" fmla="*/ 1163 h 1286"/>
                <a:gd name="T40" fmla="*/ 461 w 1865"/>
                <a:gd name="T41" fmla="*/ 1126 h 1286"/>
                <a:gd name="T42" fmla="*/ 406 w 1865"/>
                <a:gd name="T43" fmla="*/ 1114 h 1286"/>
                <a:gd name="T44" fmla="*/ 320 w 1865"/>
                <a:gd name="T45" fmla="*/ 1145 h 1286"/>
                <a:gd name="T46" fmla="*/ 233 w 1865"/>
                <a:gd name="T47" fmla="*/ 1077 h 1286"/>
                <a:gd name="T48" fmla="*/ 147 w 1865"/>
                <a:gd name="T49" fmla="*/ 1034 h 1286"/>
                <a:gd name="T50" fmla="*/ 73 w 1865"/>
                <a:gd name="T51" fmla="*/ 917 h 1286"/>
                <a:gd name="T52" fmla="*/ 24 w 1865"/>
                <a:gd name="T53" fmla="*/ 843 h 1286"/>
                <a:gd name="T54" fmla="*/ 0 w 1865"/>
                <a:gd name="T55" fmla="*/ 739 h 1286"/>
                <a:gd name="T56" fmla="*/ 30 w 1865"/>
                <a:gd name="T57" fmla="*/ 689 h 1286"/>
                <a:gd name="T58" fmla="*/ 37 w 1865"/>
                <a:gd name="T59" fmla="*/ 585 h 1286"/>
                <a:gd name="T60" fmla="*/ 30 w 1865"/>
                <a:gd name="T61" fmla="*/ 443 h 1286"/>
                <a:gd name="T62" fmla="*/ 55 w 1865"/>
                <a:gd name="T63" fmla="*/ 412 h 1286"/>
                <a:gd name="T64" fmla="*/ 92 w 1865"/>
                <a:gd name="T65" fmla="*/ 302 h 1286"/>
                <a:gd name="T66" fmla="*/ 147 w 1865"/>
                <a:gd name="T67" fmla="*/ 166 h 1286"/>
                <a:gd name="T68" fmla="*/ 295 w 1865"/>
                <a:gd name="T69" fmla="*/ 61 h 1286"/>
                <a:gd name="T70" fmla="*/ 363 w 1865"/>
                <a:gd name="T71" fmla="*/ 61 h 1286"/>
                <a:gd name="T72" fmla="*/ 547 w 1865"/>
                <a:gd name="T73" fmla="*/ 141 h 1286"/>
                <a:gd name="T74" fmla="*/ 751 w 1865"/>
                <a:gd name="T75" fmla="*/ 86 h 1286"/>
                <a:gd name="T76" fmla="*/ 1021 w 1865"/>
                <a:gd name="T77" fmla="*/ 135 h 1286"/>
                <a:gd name="T78" fmla="*/ 1157 w 1865"/>
                <a:gd name="T79" fmla="*/ 203 h 1286"/>
                <a:gd name="T80" fmla="*/ 1409 w 1865"/>
                <a:gd name="T81" fmla="*/ 222 h 1286"/>
                <a:gd name="T82" fmla="*/ 1668 w 1865"/>
                <a:gd name="T83" fmla="*/ 252 h 1286"/>
                <a:gd name="T84" fmla="*/ 1865 w 1865"/>
                <a:gd name="T85" fmla="*/ 320 h 1286"/>
                <a:gd name="T86" fmla="*/ 1797 w 1865"/>
                <a:gd name="T87" fmla="*/ 375 h 1286"/>
                <a:gd name="T88" fmla="*/ 1680 w 1865"/>
                <a:gd name="T89" fmla="*/ 394 h 1286"/>
                <a:gd name="T90" fmla="*/ 1692 w 1865"/>
                <a:gd name="T91" fmla="*/ 492 h 1286"/>
                <a:gd name="T92" fmla="*/ 1680 w 1865"/>
                <a:gd name="T93" fmla="*/ 603 h 128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65"/>
                <a:gd name="T142" fmla="*/ 0 h 1286"/>
                <a:gd name="T143" fmla="*/ 1865 w 1865"/>
                <a:gd name="T144" fmla="*/ 1286 h 128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65" h="1286">
                  <a:moveTo>
                    <a:pt x="1655" y="652"/>
                  </a:moveTo>
                  <a:lnTo>
                    <a:pt x="1625" y="702"/>
                  </a:lnTo>
                  <a:lnTo>
                    <a:pt x="1582" y="726"/>
                  </a:lnTo>
                  <a:lnTo>
                    <a:pt x="1538" y="751"/>
                  </a:lnTo>
                  <a:lnTo>
                    <a:pt x="1514" y="769"/>
                  </a:lnTo>
                  <a:lnTo>
                    <a:pt x="1508" y="782"/>
                  </a:lnTo>
                  <a:lnTo>
                    <a:pt x="1502" y="800"/>
                  </a:lnTo>
                  <a:lnTo>
                    <a:pt x="1508" y="812"/>
                  </a:lnTo>
                  <a:lnTo>
                    <a:pt x="1526" y="819"/>
                  </a:lnTo>
                  <a:lnTo>
                    <a:pt x="1569" y="831"/>
                  </a:lnTo>
                  <a:lnTo>
                    <a:pt x="1662" y="892"/>
                  </a:lnTo>
                  <a:lnTo>
                    <a:pt x="1692" y="917"/>
                  </a:lnTo>
                  <a:lnTo>
                    <a:pt x="1711" y="917"/>
                  </a:lnTo>
                  <a:lnTo>
                    <a:pt x="1748" y="917"/>
                  </a:lnTo>
                  <a:lnTo>
                    <a:pt x="1772" y="917"/>
                  </a:lnTo>
                  <a:lnTo>
                    <a:pt x="1803" y="923"/>
                  </a:lnTo>
                  <a:lnTo>
                    <a:pt x="1822" y="935"/>
                  </a:lnTo>
                  <a:lnTo>
                    <a:pt x="1834" y="960"/>
                  </a:lnTo>
                  <a:lnTo>
                    <a:pt x="1840" y="985"/>
                  </a:lnTo>
                  <a:lnTo>
                    <a:pt x="1828" y="991"/>
                  </a:lnTo>
                  <a:lnTo>
                    <a:pt x="1815" y="1028"/>
                  </a:lnTo>
                  <a:lnTo>
                    <a:pt x="1785" y="1089"/>
                  </a:lnTo>
                  <a:lnTo>
                    <a:pt x="1723" y="1151"/>
                  </a:lnTo>
                  <a:lnTo>
                    <a:pt x="1686" y="1206"/>
                  </a:lnTo>
                  <a:lnTo>
                    <a:pt x="1686" y="1237"/>
                  </a:lnTo>
                  <a:lnTo>
                    <a:pt x="1686" y="1249"/>
                  </a:lnTo>
                  <a:lnTo>
                    <a:pt x="1625" y="1256"/>
                  </a:lnTo>
                  <a:lnTo>
                    <a:pt x="1557" y="1249"/>
                  </a:lnTo>
                  <a:lnTo>
                    <a:pt x="1514" y="1243"/>
                  </a:lnTo>
                  <a:lnTo>
                    <a:pt x="1465" y="1243"/>
                  </a:lnTo>
                  <a:lnTo>
                    <a:pt x="1428" y="1249"/>
                  </a:lnTo>
                  <a:lnTo>
                    <a:pt x="1378" y="1249"/>
                  </a:lnTo>
                  <a:lnTo>
                    <a:pt x="1341" y="1243"/>
                  </a:lnTo>
                  <a:lnTo>
                    <a:pt x="1317" y="1243"/>
                  </a:lnTo>
                  <a:lnTo>
                    <a:pt x="1274" y="1225"/>
                  </a:lnTo>
                  <a:lnTo>
                    <a:pt x="1255" y="1212"/>
                  </a:lnTo>
                  <a:lnTo>
                    <a:pt x="1237" y="1212"/>
                  </a:lnTo>
                  <a:lnTo>
                    <a:pt x="1212" y="1225"/>
                  </a:lnTo>
                  <a:lnTo>
                    <a:pt x="1145" y="1237"/>
                  </a:lnTo>
                  <a:lnTo>
                    <a:pt x="1114" y="1237"/>
                  </a:lnTo>
                  <a:lnTo>
                    <a:pt x="1095" y="1225"/>
                  </a:lnTo>
                  <a:lnTo>
                    <a:pt x="1040" y="1200"/>
                  </a:lnTo>
                  <a:lnTo>
                    <a:pt x="984" y="1188"/>
                  </a:lnTo>
                  <a:lnTo>
                    <a:pt x="935" y="1182"/>
                  </a:lnTo>
                  <a:lnTo>
                    <a:pt x="917" y="1188"/>
                  </a:lnTo>
                  <a:lnTo>
                    <a:pt x="911" y="1200"/>
                  </a:lnTo>
                  <a:lnTo>
                    <a:pt x="898" y="1219"/>
                  </a:lnTo>
                  <a:lnTo>
                    <a:pt x="880" y="1243"/>
                  </a:lnTo>
                  <a:lnTo>
                    <a:pt x="861" y="1256"/>
                  </a:lnTo>
                  <a:lnTo>
                    <a:pt x="843" y="1262"/>
                  </a:lnTo>
                  <a:lnTo>
                    <a:pt x="787" y="1262"/>
                  </a:lnTo>
                  <a:lnTo>
                    <a:pt x="732" y="1262"/>
                  </a:lnTo>
                  <a:lnTo>
                    <a:pt x="677" y="1280"/>
                  </a:lnTo>
                  <a:lnTo>
                    <a:pt x="664" y="1286"/>
                  </a:lnTo>
                  <a:lnTo>
                    <a:pt x="658" y="1286"/>
                  </a:lnTo>
                  <a:lnTo>
                    <a:pt x="640" y="1268"/>
                  </a:lnTo>
                  <a:lnTo>
                    <a:pt x="627" y="1256"/>
                  </a:lnTo>
                  <a:lnTo>
                    <a:pt x="591" y="1212"/>
                  </a:lnTo>
                  <a:lnTo>
                    <a:pt x="566" y="1175"/>
                  </a:lnTo>
                  <a:lnTo>
                    <a:pt x="547" y="1163"/>
                  </a:lnTo>
                  <a:lnTo>
                    <a:pt x="504" y="1157"/>
                  </a:lnTo>
                  <a:lnTo>
                    <a:pt x="492" y="1145"/>
                  </a:lnTo>
                  <a:lnTo>
                    <a:pt x="461" y="1126"/>
                  </a:lnTo>
                  <a:lnTo>
                    <a:pt x="443" y="1120"/>
                  </a:lnTo>
                  <a:lnTo>
                    <a:pt x="424" y="1108"/>
                  </a:lnTo>
                  <a:lnTo>
                    <a:pt x="406" y="1114"/>
                  </a:lnTo>
                  <a:lnTo>
                    <a:pt x="381" y="1126"/>
                  </a:lnTo>
                  <a:lnTo>
                    <a:pt x="332" y="1151"/>
                  </a:lnTo>
                  <a:lnTo>
                    <a:pt x="320" y="1145"/>
                  </a:lnTo>
                  <a:lnTo>
                    <a:pt x="289" y="1126"/>
                  </a:lnTo>
                  <a:lnTo>
                    <a:pt x="270" y="1102"/>
                  </a:lnTo>
                  <a:lnTo>
                    <a:pt x="233" y="1077"/>
                  </a:lnTo>
                  <a:lnTo>
                    <a:pt x="190" y="1059"/>
                  </a:lnTo>
                  <a:lnTo>
                    <a:pt x="166" y="1052"/>
                  </a:lnTo>
                  <a:lnTo>
                    <a:pt x="147" y="1034"/>
                  </a:lnTo>
                  <a:lnTo>
                    <a:pt x="135" y="979"/>
                  </a:lnTo>
                  <a:lnTo>
                    <a:pt x="110" y="942"/>
                  </a:lnTo>
                  <a:lnTo>
                    <a:pt x="73" y="917"/>
                  </a:lnTo>
                  <a:lnTo>
                    <a:pt x="55" y="899"/>
                  </a:lnTo>
                  <a:lnTo>
                    <a:pt x="43" y="874"/>
                  </a:lnTo>
                  <a:lnTo>
                    <a:pt x="24" y="843"/>
                  </a:lnTo>
                  <a:lnTo>
                    <a:pt x="24" y="806"/>
                  </a:lnTo>
                  <a:lnTo>
                    <a:pt x="18" y="775"/>
                  </a:lnTo>
                  <a:lnTo>
                    <a:pt x="0" y="739"/>
                  </a:lnTo>
                  <a:lnTo>
                    <a:pt x="0" y="732"/>
                  </a:lnTo>
                  <a:lnTo>
                    <a:pt x="12" y="714"/>
                  </a:lnTo>
                  <a:lnTo>
                    <a:pt x="30" y="689"/>
                  </a:lnTo>
                  <a:lnTo>
                    <a:pt x="37" y="665"/>
                  </a:lnTo>
                  <a:lnTo>
                    <a:pt x="43" y="640"/>
                  </a:lnTo>
                  <a:lnTo>
                    <a:pt x="37" y="585"/>
                  </a:lnTo>
                  <a:lnTo>
                    <a:pt x="37" y="529"/>
                  </a:lnTo>
                  <a:lnTo>
                    <a:pt x="37" y="486"/>
                  </a:lnTo>
                  <a:lnTo>
                    <a:pt x="30" y="443"/>
                  </a:lnTo>
                  <a:lnTo>
                    <a:pt x="30" y="437"/>
                  </a:lnTo>
                  <a:lnTo>
                    <a:pt x="43" y="431"/>
                  </a:lnTo>
                  <a:lnTo>
                    <a:pt x="55" y="412"/>
                  </a:lnTo>
                  <a:lnTo>
                    <a:pt x="67" y="388"/>
                  </a:lnTo>
                  <a:lnTo>
                    <a:pt x="80" y="357"/>
                  </a:lnTo>
                  <a:lnTo>
                    <a:pt x="92" y="302"/>
                  </a:lnTo>
                  <a:lnTo>
                    <a:pt x="104" y="234"/>
                  </a:lnTo>
                  <a:lnTo>
                    <a:pt x="129" y="191"/>
                  </a:lnTo>
                  <a:lnTo>
                    <a:pt x="147" y="166"/>
                  </a:lnTo>
                  <a:lnTo>
                    <a:pt x="240" y="123"/>
                  </a:lnTo>
                  <a:lnTo>
                    <a:pt x="270" y="105"/>
                  </a:lnTo>
                  <a:lnTo>
                    <a:pt x="295" y="61"/>
                  </a:lnTo>
                  <a:lnTo>
                    <a:pt x="314" y="6"/>
                  </a:lnTo>
                  <a:lnTo>
                    <a:pt x="320" y="0"/>
                  </a:lnTo>
                  <a:lnTo>
                    <a:pt x="363" y="61"/>
                  </a:lnTo>
                  <a:lnTo>
                    <a:pt x="430" y="117"/>
                  </a:lnTo>
                  <a:lnTo>
                    <a:pt x="498" y="141"/>
                  </a:lnTo>
                  <a:lnTo>
                    <a:pt x="547" y="141"/>
                  </a:lnTo>
                  <a:lnTo>
                    <a:pt x="627" y="98"/>
                  </a:lnTo>
                  <a:lnTo>
                    <a:pt x="677" y="86"/>
                  </a:lnTo>
                  <a:lnTo>
                    <a:pt x="751" y="86"/>
                  </a:lnTo>
                  <a:lnTo>
                    <a:pt x="824" y="92"/>
                  </a:lnTo>
                  <a:lnTo>
                    <a:pt x="966" y="129"/>
                  </a:lnTo>
                  <a:lnTo>
                    <a:pt x="1021" y="135"/>
                  </a:lnTo>
                  <a:lnTo>
                    <a:pt x="1064" y="154"/>
                  </a:lnTo>
                  <a:lnTo>
                    <a:pt x="1114" y="185"/>
                  </a:lnTo>
                  <a:lnTo>
                    <a:pt x="1157" y="203"/>
                  </a:lnTo>
                  <a:lnTo>
                    <a:pt x="1200" y="209"/>
                  </a:lnTo>
                  <a:lnTo>
                    <a:pt x="1317" y="215"/>
                  </a:lnTo>
                  <a:lnTo>
                    <a:pt x="1409" y="222"/>
                  </a:lnTo>
                  <a:lnTo>
                    <a:pt x="1471" y="234"/>
                  </a:lnTo>
                  <a:lnTo>
                    <a:pt x="1575" y="240"/>
                  </a:lnTo>
                  <a:lnTo>
                    <a:pt x="1668" y="252"/>
                  </a:lnTo>
                  <a:lnTo>
                    <a:pt x="1754" y="258"/>
                  </a:lnTo>
                  <a:lnTo>
                    <a:pt x="1865" y="289"/>
                  </a:lnTo>
                  <a:lnTo>
                    <a:pt x="1865" y="320"/>
                  </a:lnTo>
                  <a:lnTo>
                    <a:pt x="1852" y="351"/>
                  </a:lnTo>
                  <a:lnTo>
                    <a:pt x="1828" y="369"/>
                  </a:lnTo>
                  <a:lnTo>
                    <a:pt x="1797" y="375"/>
                  </a:lnTo>
                  <a:lnTo>
                    <a:pt x="1748" y="375"/>
                  </a:lnTo>
                  <a:lnTo>
                    <a:pt x="1699" y="382"/>
                  </a:lnTo>
                  <a:lnTo>
                    <a:pt x="1680" y="394"/>
                  </a:lnTo>
                  <a:lnTo>
                    <a:pt x="1674" y="418"/>
                  </a:lnTo>
                  <a:lnTo>
                    <a:pt x="1680" y="455"/>
                  </a:lnTo>
                  <a:lnTo>
                    <a:pt x="1692" y="492"/>
                  </a:lnTo>
                  <a:lnTo>
                    <a:pt x="1705" y="523"/>
                  </a:lnTo>
                  <a:lnTo>
                    <a:pt x="1705" y="535"/>
                  </a:lnTo>
                  <a:lnTo>
                    <a:pt x="1680" y="603"/>
                  </a:lnTo>
                  <a:lnTo>
                    <a:pt x="1655" y="652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2" name="Freeform 30">
              <a:extLst>
                <a:ext uri="{FF2B5EF4-FFF2-40B4-BE49-F238E27FC236}">
                  <a16:creationId xmlns:a16="http://schemas.microsoft.com/office/drawing/2014/main" id="{88E28B84-BB55-F968-D544-D0CCE3447741}"/>
                </a:ext>
              </a:extLst>
            </p:cNvPr>
            <p:cNvSpPr/>
            <p:nvPr/>
          </p:nvSpPr>
          <p:spPr bwMode="auto">
            <a:xfrm>
              <a:off x="1722" y="2734"/>
              <a:ext cx="1816" cy="1299"/>
            </a:xfrm>
            <a:custGeom>
              <a:avLst/>
              <a:gdLst>
                <a:gd name="T0" fmla="*/ 1656 w 1816"/>
                <a:gd name="T1" fmla="*/ 566 h 1299"/>
                <a:gd name="T2" fmla="*/ 1612 w 1816"/>
                <a:gd name="T3" fmla="*/ 652 h 1299"/>
                <a:gd name="T4" fmla="*/ 1532 w 1816"/>
                <a:gd name="T5" fmla="*/ 732 h 1299"/>
                <a:gd name="T6" fmla="*/ 1489 w 1816"/>
                <a:gd name="T7" fmla="*/ 862 h 1299"/>
                <a:gd name="T8" fmla="*/ 1508 w 1816"/>
                <a:gd name="T9" fmla="*/ 966 h 1299"/>
                <a:gd name="T10" fmla="*/ 1619 w 1816"/>
                <a:gd name="T11" fmla="*/ 1028 h 1299"/>
                <a:gd name="T12" fmla="*/ 1723 w 1816"/>
                <a:gd name="T13" fmla="*/ 1126 h 1299"/>
                <a:gd name="T14" fmla="*/ 1816 w 1816"/>
                <a:gd name="T15" fmla="*/ 1243 h 1299"/>
                <a:gd name="T16" fmla="*/ 1785 w 1816"/>
                <a:gd name="T17" fmla="*/ 1299 h 1299"/>
                <a:gd name="T18" fmla="*/ 1649 w 1816"/>
                <a:gd name="T19" fmla="*/ 1256 h 1299"/>
                <a:gd name="T20" fmla="*/ 1489 w 1816"/>
                <a:gd name="T21" fmla="*/ 1157 h 1299"/>
                <a:gd name="T22" fmla="*/ 1354 w 1816"/>
                <a:gd name="T23" fmla="*/ 1157 h 1299"/>
                <a:gd name="T24" fmla="*/ 1212 w 1816"/>
                <a:gd name="T25" fmla="*/ 1096 h 1299"/>
                <a:gd name="T26" fmla="*/ 1132 w 1816"/>
                <a:gd name="T27" fmla="*/ 960 h 1299"/>
                <a:gd name="T28" fmla="*/ 1132 w 1816"/>
                <a:gd name="T29" fmla="*/ 880 h 1299"/>
                <a:gd name="T30" fmla="*/ 1095 w 1816"/>
                <a:gd name="T31" fmla="*/ 806 h 1299"/>
                <a:gd name="T32" fmla="*/ 960 w 1816"/>
                <a:gd name="T33" fmla="*/ 782 h 1299"/>
                <a:gd name="T34" fmla="*/ 880 w 1816"/>
                <a:gd name="T35" fmla="*/ 825 h 1299"/>
                <a:gd name="T36" fmla="*/ 652 w 1816"/>
                <a:gd name="T37" fmla="*/ 714 h 1299"/>
                <a:gd name="T38" fmla="*/ 504 w 1816"/>
                <a:gd name="T39" fmla="*/ 560 h 1299"/>
                <a:gd name="T40" fmla="*/ 480 w 1816"/>
                <a:gd name="T41" fmla="*/ 603 h 1299"/>
                <a:gd name="T42" fmla="*/ 468 w 1816"/>
                <a:gd name="T43" fmla="*/ 708 h 1299"/>
                <a:gd name="T44" fmla="*/ 535 w 1816"/>
                <a:gd name="T45" fmla="*/ 782 h 1299"/>
                <a:gd name="T46" fmla="*/ 548 w 1816"/>
                <a:gd name="T47" fmla="*/ 849 h 1299"/>
                <a:gd name="T48" fmla="*/ 517 w 1816"/>
                <a:gd name="T49" fmla="*/ 911 h 1299"/>
                <a:gd name="T50" fmla="*/ 455 w 1816"/>
                <a:gd name="T51" fmla="*/ 985 h 1299"/>
                <a:gd name="T52" fmla="*/ 357 w 1816"/>
                <a:gd name="T53" fmla="*/ 966 h 1299"/>
                <a:gd name="T54" fmla="*/ 332 w 1816"/>
                <a:gd name="T55" fmla="*/ 880 h 1299"/>
                <a:gd name="T56" fmla="*/ 203 w 1816"/>
                <a:gd name="T57" fmla="*/ 782 h 1299"/>
                <a:gd name="T58" fmla="*/ 43 w 1816"/>
                <a:gd name="T59" fmla="*/ 702 h 1299"/>
                <a:gd name="T60" fmla="*/ 67 w 1816"/>
                <a:gd name="T61" fmla="*/ 609 h 1299"/>
                <a:gd name="T62" fmla="*/ 61 w 1816"/>
                <a:gd name="T63" fmla="*/ 480 h 1299"/>
                <a:gd name="T64" fmla="*/ 0 w 1816"/>
                <a:gd name="T65" fmla="*/ 308 h 1299"/>
                <a:gd name="T66" fmla="*/ 80 w 1816"/>
                <a:gd name="T67" fmla="*/ 228 h 1299"/>
                <a:gd name="T68" fmla="*/ 55 w 1816"/>
                <a:gd name="T69" fmla="*/ 179 h 1299"/>
                <a:gd name="T70" fmla="*/ 43 w 1816"/>
                <a:gd name="T71" fmla="*/ 92 h 1299"/>
                <a:gd name="T72" fmla="*/ 37 w 1816"/>
                <a:gd name="T73" fmla="*/ 6 h 1299"/>
                <a:gd name="T74" fmla="*/ 86 w 1816"/>
                <a:gd name="T75" fmla="*/ 18 h 1299"/>
                <a:gd name="T76" fmla="*/ 160 w 1816"/>
                <a:gd name="T77" fmla="*/ 111 h 1299"/>
                <a:gd name="T78" fmla="*/ 197 w 1816"/>
                <a:gd name="T79" fmla="*/ 123 h 1299"/>
                <a:gd name="T80" fmla="*/ 363 w 1816"/>
                <a:gd name="T81" fmla="*/ 105 h 1299"/>
                <a:gd name="T82" fmla="*/ 418 w 1816"/>
                <a:gd name="T83" fmla="*/ 62 h 1299"/>
                <a:gd name="T84" fmla="*/ 455 w 1816"/>
                <a:gd name="T85" fmla="*/ 25 h 1299"/>
                <a:gd name="T86" fmla="*/ 615 w 1816"/>
                <a:gd name="T87" fmla="*/ 68 h 1299"/>
                <a:gd name="T88" fmla="*/ 732 w 1816"/>
                <a:gd name="T89" fmla="*/ 68 h 1299"/>
                <a:gd name="T90" fmla="*/ 794 w 1816"/>
                <a:gd name="T91" fmla="*/ 68 h 1299"/>
                <a:gd name="T92" fmla="*/ 898 w 1816"/>
                <a:gd name="T93" fmla="*/ 92 h 1299"/>
                <a:gd name="T94" fmla="*/ 1034 w 1816"/>
                <a:gd name="T95" fmla="*/ 86 h 1299"/>
                <a:gd name="T96" fmla="*/ 1206 w 1816"/>
                <a:gd name="T97" fmla="*/ 92 h 1299"/>
                <a:gd name="T98" fmla="*/ 1335 w 1816"/>
                <a:gd name="T99" fmla="*/ 111 h 1299"/>
                <a:gd name="T100" fmla="*/ 1434 w 1816"/>
                <a:gd name="T101" fmla="*/ 154 h 1299"/>
                <a:gd name="T102" fmla="*/ 1508 w 1816"/>
                <a:gd name="T103" fmla="*/ 185 h 1299"/>
                <a:gd name="T104" fmla="*/ 1582 w 1816"/>
                <a:gd name="T105" fmla="*/ 154 h 1299"/>
                <a:gd name="T106" fmla="*/ 1668 w 1816"/>
                <a:gd name="T107" fmla="*/ 215 h 1299"/>
                <a:gd name="T108" fmla="*/ 1594 w 1816"/>
                <a:gd name="T109" fmla="*/ 283 h 1299"/>
                <a:gd name="T110" fmla="*/ 1539 w 1816"/>
                <a:gd name="T111" fmla="*/ 375 h 1299"/>
                <a:gd name="T112" fmla="*/ 1557 w 1816"/>
                <a:gd name="T113" fmla="*/ 462 h 1299"/>
                <a:gd name="T114" fmla="*/ 1582 w 1816"/>
                <a:gd name="T115" fmla="*/ 400 h 1299"/>
                <a:gd name="T116" fmla="*/ 1619 w 1816"/>
                <a:gd name="T117" fmla="*/ 357 h 1299"/>
                <a:gd name="T118" fmla="*/ 1662 w 1816"/>
                <a:gd name="T119" fmla="*/ 406 h 129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816"/>
                <a:gd name="T181" fmla="*/ 0 h 1299"/>
                <a:gd name="T182" fmla="*/ 1816 w 1816"/>
                <a:gd name="T183" fmla="*/ 1299 h 129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816" h="1299">
                  <a:moveTo>
                    <a:pt x="1643" y="505"/>
                  </a:moveTo>
                  <a:lnTo>
                    <a:pt x="1643" y="548"/>
                  </a:lnTo>
                  <a:lnTo>
                    <a:pt x="1656" y="566"/>
                  </a:lnTo>
                  <a:lnTo>
                    <a:pt x="1656" y="585"/>
                  </a:lnTo>
                  <a:lnTo>
                    <a:pt x="1643" y="622"/>
                  </a:lnTo>
                  <a:lnTo>
                    <a:pt x="1612" y="652"/>
                  </a:lnTo>
                  <a:lnTo>
                    <a:pt x="1557" y="677"/>
                  </a:lnTo>
                  <a:lnTo>
                    <a:pt x="1539" y="696"/>
                  </a:lnTo>
                  <a:lnTo>
                    <a:pt x="1532" y="732"/>
                  </a:lnTo>
                  <a:lnTo>
                    <a:pt x="1532" y="757"/>
                  </a:lnTo>
                  <a:lnTo>
                    <a:pt x="1508" y="812"/>
                  </a:lnTo>
                  <a:lnTo>
                    <a:pt x="1489" y="862"/>
                  </a:lnTo>
                  <a:lnTo>
                    <a:pt x="1477" y="911"/>
                  </a:lnTo>
                  <a:lnTo>
                    <a:pt x="1477" y="942"/>
                  </a:lnTo>
                  <a:lnTo>
                    <a:pt x="1508" y="966"/>
                  </a:lnTo>
                  <a:lnTo>
                    <a:pt x="1545" y="972"/>
                  </a:lnTo>
                  <a:lnTo>
                    <a:pt x="1576" y="985"/>
                  </a:lnTo>
                  <a:lnTo>
                    <a:pt x="1619" y="1028"/>
                  </a:lnTo>
                  <a:lnTo>
                    <a:pt x="1637" y="1059"/>
                  </a:lnTo>
                  <a:lnTo>
                    <a:pt x="1680" y="1089"/>
                  </a:lnTo>
                  <a:lnTo>
                    <a:pt x="1723" y="1126"/>
                  </a:lnTo>
                  <a:lnTo>
                    <a:pt x="1773" y="1176"/>
                  </a:lnTo>
                  <a:lnTo>
                    <a:pt x="1803" y="1213"/>
                  </a:lnTo>
                  <a:lnTo>
                    <a:pt x="1816" y="1243"/>
                  </a:lnTo>
                  <a:lnTo>
                    <a:pt x="1816" y="1274"/>
                  </a:lnTo>
                  <a:lnTo>
                    <a:pt x="1797" y="1293"/>
                  </a:lnTo>
                  <a:lnTo>
                    <a:pt x="1785" y="1299"/>
                  </a:lnTo>
                  <a:lnTo>
                    <a:pt x="1729" y="1286"/>
                  </a:lnTo>
                  <a:lnTo>
                    <a:pt x="1686" y="1262"/>
                  </a:lnTo>
                  <a:lnTo>
                    <a:pt x="1649" y="1256"/>
                  </a:lnTo>
                  <a:lnTo>
                    <a:pt x="1594" y="1237"/>
                  </a:lnTo>
                  <a:lnTo>
                    <a:pt x="1526" y="1182"/>
                  </a:lnTo>
                  <a:lnTo>
                    <a:pt x="1489" y="1157"/>
                  </a:lnTo>
                  <a:lnTo>
                    <a:pt x="1440" y="1157"/>
                  </a:lnTo>
                  <a:lnTo>
                    <a:pt x="1397" y="1163"/>
                  </a:lnTo>
                  <a:lnTo>
                    <a:pt x="1354" y="1157"/>
                  </a:lnTo>
                  <a:lnTo>
                    <a:pt x="1292" y="1126"/>
                  </a:lnTo>
                  <a:lnTo>
                    <a:pt x="1249" y="1114"/>
                  </a:lnTo>
                  <a:lnTo>
                    <a:pt x="1212" y="1096"/>
                  </a:lnTo>
                  <a:lnTo>
                    <a:pt x="1182" y="1046"/>
                  </a:lnTo>
                  <a:lnTo>
                    <a:pt x="1145" y="997"/>
                  </a:lnTo>
                  <a:lnTo>
                    <a:pt x="1132" y="960"/>
                  </a:lnTo>
                  <a:lnTo>
                    <a:pt x="1132" y="929"/>
                  </a:lnTo>
                  <a:lnTo>
                    <a:pt x="1132" y="899"/>
                  </a:lnTo>
                  <a:lnTo>
                    <a:pt x="1132" y="880"/>
                  </a:lnTo>
                  <a:lnTo>
                    <a:pt x="1120" y="856"/>
                  </a:lnTo>
                  <a:lnTo>
                    <a:pt x="1108" y="831"/>
                  </a:lnTo>
                  <a:lnTo>
                    <a:pt x="1095" y="806"/>
                  </a:lnTo>
                  <a:lnTo>
                    <a:pt x="1058" y="788"/>
                  </a:lnTo>
                  <a:lnTo>
                    <a:pt x="991" y="782"/>
                  </a:lnTo>
                  <a:lnTo>
                    <a:pt x="960" y="782"/>
                  </a:lnTo>
                  <a:lnTo>
                    <a:pt x="948" y="788"/>
                  </a:lnTo>
                  <a:lnTo>
                    <a:pt x="905" y="819"/>
                  </a:lnTo>
                  <a:lnTo>
                    <a:pt x="880" y="825"/>
                  </a:lnTo>
                  <a:lnTo>
                    <a:pt x="837" y="831"/>
                  </a:lnTo>
                  <a:lnTo>
                    <a:pt x="775" y="819"/>
                  </a:lnTo>
                  <a:lnTo>
                    <a:pt x="652" y="714"/>
                  </a:lnTo>
                  <a:lnTo>
                    <a:pt x="609" y="659"/>
                  </a:lnTo>
                  <a:lnTo>
                    <a:pt x="535" y="579"/>
                  </a:lnTo>
                  <a:lnTo>
                    <a:pt x="504" y="560"/>
                  </a:lnTo>
                  <a:lnTo>
                    <a:pt x="492" y="560"/>
                  </a:lnTo>
                  <a:lnTo>
                    <a:pt x="486" y="579"/>
                  </a:lnTo>
                  <a:lnTo>
                    <a:pt x="480" y="603"/>
                  </a:lnTo>
                  <a:lnTo>
                    <a:pt x="468" y="640"/>
                  </a:lnTo>
                  <a:lnTo>
                    <a:pt x="461" y="677"/>
                  </a:lnTo>
                  <a:lnTo>
                    <a:pt x="468" y="708"/>
                  </a:lnTo>
                  <a:lnTo>
                    <a:pt x="474" y="726"/>
                  </a:lnTo>
                  <a:lnTo>
                    <a:pt x="498" y="745"/>
                  </a:lnTo>
                  <a:lnTo>
                    <a:pt x="535" y="782"/>
                  </a:lnTo>
                  <a:lnTo>
                    <a:pt x="554" y="812"/>
                  </a:lnTo>
                  <a:lnTo>
                    <a:pt x="554" y="831"/>
                  </a:lnTo>
                  <a:lnTo>
                    <a:pt x="548" y="849"/>
                  </a:lnTo>
                  <a:lnTo>
                    <a:pt x="541" y="868"/>
                  </a:lnTo>
                  <a:lnTo>
                    <a:pt x="529" y="886"/>
                  </a:lnTo>
                  <a:lnTo>
                    <a:pt x="517" y="911"/>
                  </a:lnTo>
                  <a:lnTo>
                    <a:pt x="504" y="936"/>
                  </a:lnTo>
                  <a:lnTo>
                    <a:pt x="492" y="960"/>
                  </a:lnTo>
                  <a:lnTo>
                    <a:pt x="455" y="985"/>
                  </a:lnTo>
                  <a:lnTo>
                    <a:pt x="437" y="997"/>
                  </a:lnTo>
                  <a:lnTo>
                    <a:pt x="381" y="979"/>
                  </a:lnTo>
                  <a:lnTo>
                    <a:pt x="357" y="966"/>
                  </a:lnTo>
                  <a:lnTo>
                    <a:pt x="351" y="948"/>
                  </a:lnTo>
                  <a:lnTo>
                    <a:pt x="344" y="923"/>
                  </a:lnTo>
                  <a:lnTo>
                    <a:pt x="332" y="880"/>
                  </a:lnTo>
                  <a:lnTo>
                    <a:pt x="314" y="856"/>
                  </a:lnTo>
                  <a:lnTo>
                    <a:pt x="264" y="831"/>
                  </a:lnTo>
                  <a:lnTo>
                    <a:pt x="203" y="782"/>
                  </a:lnTo>
                  <a:lnTo>
                    <a:pt x="80" y="739"/>
                  </a:lnTo>
                  <a:lnTo>
                    <a:pt x="43" y="714"/>
                  </a:lnTo>
                  <a:lnTo>
                    <a:pt x="43" y="702"/>
                  </a:lnTo>
                  <a:lnTo>
                    <a:pt x="49" y="689"/>
                  </a:lnTo>
                  <a:lnTo>
                    <a:pt x="55" y="665"/>
                  </a:lnTo>
                  <a:lnTo>
                    <a:pt x="67" y="609"/>
                  </a:lnTo>
                  <a:lnTo>
                    <a:pt x="80" y="579"/>
                  </a:lnTo>
                  <a:lnTo>
                    <a:pt x="74" y="535"/>
                  </a:lnTo>
                  <a:lnTo>
                    <a:pt x="61" y="480"/>
                  </a:lnTo>
                  <a:lnTo>
                    <a:pt x="30" y="394"/>
                  </a:lnTo>
                  <a:lnTo>
                    <a:pt x="6" y="345"/>
                  </a:lnTo>
                  <a:lnTo>
                    <a:pt x="0" y="308"/>
                  </a:lnTo>
                  <a:lnTo>
                    <a:pt x="12" y="283"/>
                  </a:lnTo>
                  <a:lnTo>
                    <a:pt x="43" y="252"/>
                  </a:lnTo>
                  <a:lnTo>
                    <a:pt x="80" y="228"/>
                  </a:lnTo>
                  <a:lnTo>
                    <a:pt x="80" y="215"/>
                  </a:lnTo>
                  <a:lnTo>
                    <a:pt x="67" y="197"/>
                  </a:lnTo>
                  <a:lnTo>
                    <a:pt x="55" y="179"/>
                  </a:lnTo>
                  <a:lnTo>
                    <a:pt x="37" y="154"/>
                  </a:lnTo>
                  <a:lnTo>
                    <a:pt x="37" y="123"/>
                  </a:lnTo>
                  <a:lnTo>
                    <a:pt x="43" y="92"/>
                  </a:lnTo>
                  <a:lnTo>
                    <a:pt x="49" y="49"/>
                  </a:lnTo>
                  <a:lnTo>
                    <a:pt x="49" y="31"/>
                  </a:lnTo>
                  <a:lnTo>
                    <a:pt x="37" y="6"/>
                  </a:lnTo>
                  <a:lnTo>
                    <a:pt x="24" y="0"/>
                  </a:lnTo>
                  <a:lnTo>
                    <a:pt x="67" y="6"/>
                  </a:lnTo>
                  <a:lnTo>
                    <a:pt x="86" y="18"/>
                  </a:lnTo>
                  <a:lnTo>
                    <a:pt x="111" y="55"/>
                  </a:lnTo>
                  <a:lnTo>
                    <a:pt x="147" y="99"/>
                  </a:lnTo>
                  <a:lnTo>
                    <a:pt x="160" y="111"/>
                  </a:lnTo>
                  <a:lnTo>
                    <a:pt x="178" y="129"/>
                  </a:lnTo>
                  <a:lnTo>
                    <a:pt x="184" y="129"/>
                  </a:lnTo>
                  <a:lnTo>
                    <a:pt x="197" y="123"/>
                  </a:lnTo>
                  <a:lnTo>
                    <a:pt x="252" y="105"/>
                  </a:lnTo>
                  <a:lnTo>
                    <a:pt x="307" y="105"/>
                  </a:lnTo>
                  <a:lnTo>
                    <a:pt x="363" y="105"/>
                  </a:lnTo>
                  <a:lnTo>
                    <a:pt x="381" y="99"/>
                  </a:lnTo>
                  <a:lnTo>
                    <a:pt x="400" y="86"/>
                  </a:lnTo>
                  <a:lnTo>
                    <a:pt x="418" y="62"/>
                  </a:lnTo>
                  <a:lnTo>
                    <a:pt x="431" y="43"/>
                  </a:lnTo>
                  <a:lnTo>
                    <a:pt x="437" y="31"/>
                  </a:lnTo>
                  <a:lnTo>
                    <a:pt x="455" y="25"/>
                  </a:lnTo>
                  <a:lnTo>
                    <a:pt x="504" y="31"/>
                  </a:lnTo>
                  <a:lnTo>
                    <a:pt x="560" y="43"/>
                  </a:lnTo>
                  <a:lnTo>
                    <a:pt x="615" y="68"/>
                  </a:lnTo>
                  <a:lnTo>
                    <a:pt x="634" y="80"/>
                  </a:lnTo>
                  <a:lnTo>
                    <a:pt x="665" y="80"/>
                  </a:lnTo>
                  <a:lnTo>
                    <a:pt x="732" y="68"/>
                  </a:lnTo>
                  <a:lnTo>
                    <a:pt x="757" y="55"/>
                  </a:lnTo>
                  <a:lnTo>
                    <a:pt x="775" y="55"/>
                  </a:lnTo>
                  <a:lnTo>
                    <a:pt x="794" y="68"/>
                  </a:lnTo>
                  <a:lnTo>
                    <a:pt x="837" y="86"/>
                  </a:lnTo>
                  <a:lnTo>
                    <a:pt x="861" y="86"/>
                  </a:lnTo>
                  <a:lnTo>
                    <a:pt x="898" y="92"/>
                  </a:lnTo>
                  <a:lnTo>
                    <a:pt x="948" y="92"/>
                  </a:lnTo>
                  <a:lnTo>
                    <a:pt x="985" y="86"/>
                  </a:lnTo>
                  <a:lnTo>
                    <a:pt x="1034" y="86"/>
                  </a:lnTo>
                  <a:lnTo>
                    <a:pt x="1077" y="92"/>
                  </a:lnTo>
                  <a:lnTo>
                    <a:pt x="1145" y="99"/>
                  </a:lnTo>
                  <a:lnTo>
                    <a:pt x="1206" y="92"/>
                  </a:lnTo>
                  <a:lnTo>
                    <a:pt x="1212" y="92"/>
                  </a:lnTo>
                  <a:lnTo>
                    <a:pt x="1243" y="99"/>
                  </a:lnTo>
                  <a:lnTo>
                    <a:pt x="1335" y="111"/>
                  </a:lnTo>
                  <a:lnTo>
                    <a:pt x="1397" y="123"/>
                  </a:lnTo>
                  <a:lnTo>
                    <a:pt x="1415" y="135"/>
                  </a:lnTo>
                  <a:lnTo>
                    <a:pt x="1434" y="154"/>
                  </a:lnTo>
                  <a:lnTo>
                    <a:pt x="1452" y="179"/>
                  </a:lnTo>
                  <a:lnTo>
                    <a:pt x="1483" y="185"/>
                  </a:lnTo>
                  <a:lnTo>
                    <a:pt x="1508" y="185"/>
                  </a:lnTo>
                  <a:lnTo>
                    <a:pt x="1526" y="166"/>
                  </a:lnTo>
                  <a:lnTo>
                    <a:pt x="1557" y="154"/>
                  </a:lnTo>
                  <a:lnTo>
                    <a:pt x="1582" y="154"/>
                  </a:lnTo>
                  <a:lnTo>
                    <a:pt x="1619" y="185"/>
                  </a:lnTo>
                  <a:lnTo>
                    <a:pt x="1637" y="203"/>
                  </a:lnTo>
                  <a:lnTo>
                    <a:pt x="1668" y="215"/>
                  </a:lnTo>
                  <a:lnTo>
                    <a:pt x="1674" y="228"/>
                  </a:lnTo>
                  <a:lnTo>
                    <a:pt x="1668" y="240"/>
                  </a:lnTo>
                  <a:lnTo>
                    <a:pt x="1594" y="283"/>
                  </a:lnTo>
                  <a:lnTo>
                    <a:pt x="1563" y="308"/>
                  </a:lnTo>
                  <a:lnTo>
                    <a:pt x="1545" y="332"/>
                  </a:lnTo>
                  <a:lnTo>
                    <a:pt x="1539" y="375"/>
                  </a:lnTo>
                  <a:lnTo>
                    <a:pt x="1532" y="419"/>
                  </a:lnTo>
                  <a:lnTo>
                    <a:pt x="1539" y="455"/>
                  </a:lnTo>
                  <a:lnTo>
                    <a:pt x="1557" y="462"/>
                  </a:lnTo>
                  <a:lnTo>
                    <a:pt x="1576" y="455"/>
                  </a:lnTo>
                  <a:lnTo>
                    <a:pt x="1582" y="437"/>
                  </a:lnTo>
                  <a:lnTo>
                    <a:pt x="1582" y="400"/>
                  </a:lnTo>
                  <a:lnTo>
                    <a:pt x="1588" y="369"/>
                  </a:lnTo>
                  <a:lnTo>
                    <a:pt x="1588" y="363"/>
                  </a:lnTo>
                  <a:lnTo>
                    <a:pt x="1619" y="357"/>
                  </a:lnTo>
                  <a:lnTo>
                    <a:pt x="1637" y="369"/>
                  </a:lnTo>
                  <a:lnTo>
                    <a:pt x="1656" y="388"/>
                  </a:lnTo>
                  <a:lnTo>
                    <a:pt x="1662" y="406"/>
                  </a:lnTo>
                  <a:lnTo>
                    <a:pt x="1662" y="455"/>
                  </a:lnTo>
                  <a:lnTo>
                    <a:pt x="1643" y="505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3" name="Freeform 31">
              <a:extLst>
                <a:ext uri="{FF2B5EF4-FFF2-40B4-BE49-F238E27FC236}">
                  <a16:creationId xmlns:a16="http://schemas.microsoft.com/office/drawing/2014/main" id="{EAF05082-9F72-A935-146D-E0320A299478}"/>
                </a:ext>
              </a:extLst>
            </p:cNvPr>
            <p:cNvSpPr/>
            <p:nvPr/>
          </p:nvSpPr>
          <p:spPr bwMode="auto">
            <a:xfrm>
              <a:off x="1562" y="518"/>
              <a:ext cx="1545" cy="1348"/>
            </a:xfrm>
            <a:custGeom>
              <a:avLst/>
              <a:gdLst>
                <a:gd name="T0" fmla="*/ 1157 w 1545"/>
                <a:gd name="T1" fmla="*/ 874 h 1348"/>
                <a:gd name="T2" fmla="*/ 1175 w 1545"/>
                <a:gd name="T3" fmla="*/ 911 h 1348"/>
                <a:gd name="T4" fmla="*/ 1243 w 1545"/>
                <a:gd name="T5" fmla="*/ 948 h 1348"/>
                <a:gd name="T6" fmla="*/ 1286 w 1545"/>
                <a:gd name="T7" fmla="*/ 1004 h 1348"/>
                <a:gd name="T8" fmla="*/ 1305 w 1545"/>
                <a:gd name="T9" fmla="*/ 1108 h 1348"/>
                <a:gd name="T10" fmla="*/ 1397 w 1545"/>
                <a:gd name="T11" fmla="*/ 1194 h 1348"/>
                <a:gd name="T12" fmla="*/ 1446 w 1545"/>
                <a:gd name="T13" fmla="*/ 1244 h 1348"/>
                <a:gd name="T14" fmla="*/ 1532 w 1545"/>
                <a:gd name="T15" fmla="*/ 1274 h 1348"/>
                <a:gd name="T16" fmla="*/ 1545 w 1545"/>
                <a:gd name="T17" fmla="*/ 1348 h 1348"/>
                <a:gd name="T18" fmla="*/ 1348 w 1545"/>
                <a:gd name="T19" fmla="*/ 1311 h 1348"/>
                <a:gd name="T20" fmla="*/ 1151 w 1545"/>
                <a:gd name="T21" fmla="*/ 1293 h 1348"/>
                <a:gd name="T22" fmla="*/ 997 w 1545"/>
                <a:gd name="T23" fmla="*/ 1274 h 1348"/>
                <a:gd name="T24" fmla="*/ 837 w 1545"/>
                <a:gd name="T25" fmla="*/ 1262 h 1348"/>
                <a:gd name="T26" fmla="*/ 744 w 1545"/>
                <a:gd name="T27" fmla="*/ 1213 h 1348"/>
                <a:gd name="T28" fmla="*/ 646 w 1545"/>
                <a:gd name="T29" fmla="*/ 1188 h 1348"/>
                <a:gd name="T30" fmla="*/ 431 w 1545"/>
                <a:gd name="T31" fmla="*/ 1145 h 1348"/>
                <a:gd name="T32" fmla="*/ 307 w 1545"/>
                <a:gd name="T33" fmla="*/ 1157 h 1348"/>
                <a:gd name="T34" fmla="*/ 178 w 1545"/>
                <a:gd name="T35" fmla="*/ 1200 h 1348"/>
                <a:gd name="T36" fmla="*/ 43 w 1545"/>
                <a:gd name="T37" fmla="*/ 1120 h 1348"/>
                <a:gd name="T38" fmla="*/ 6 w 1545"/>
                <a:gd name="T39" fmla="*/ 1053 h 1348"/>
                <a:gd name="T40" fmla="*/ 61 w 1545"/>
                <a:gd name="T41" fmla="*/ 1016 h 1348"/>
                <a:gd name="T42" fmla="*/ 86 w 1545"/>
                <a:gd name="T43" fmla="*/ 930 h 1348"/>
                <a:gd name="T44" fmla="*/ 141 w 1545"/>
                <a:gd name="T45" fmla="*/ 837 h 1348"/>
                <a:gd name="T46" fmla="*/ 246 w 1545"/>
                <a:gd name="T47" fmla="*/ 727 h 1348"/>
                <a:gd name="T48" fmla="*/ 271 w 1545"/>
                <a:gd name="T49" fmla="*/ 634 h 1348"/>
                <a:gd name="T50" fmla="*/ 301 w 1545"/>
                <a:gd name="T51" fmla="*/ 622 h 1348"/>
                <a:gd name="T52" fmla="*/ 363 w 1545"/>
                <a:gd name="T53" fmla="*/ 622 h 1348"/>
                <a:gd name="T54" fmla="*/ 394 w 1545"/>
                <a:gd name="T55" fmla="*/ 591 h 1348"/>
                <a:gd name="T56" fmla="*/ 400 w 1545"/>
                <a:gd name="T57" fmla="*/ 517 h 1348"/>
                <a:gd name="T58" fmla="*/ 437 w 1545"/>
                <a:gd name="T59" fmla="*/ 240 h 1348"/>
                <a:gd name="T60" fmla="*/ 486 w 1545"/>
                <a:gd name="T61" fmla="*/ 123 h 1348"/>
                <a:gd name="T62" fmla="*/ 511 w 1545"/>
                <a:gd name="T63" fmla="*/ 80 h 1348"/>
                <a:gd name="T64" fmla="*/ 535 w 1545"/>
                <a:gd name="T65" fmla="*/ 50 h 1348"/>
                <a:gd name="T66" fmla="*/ 597 w 1545"/>
                <a:gd name="T67" fmla="*/ 37 h 1348"/>
                <a:gd name="T68" fmla="*/ 683 w 1545"/>
                <a:gd name="T69" fmla="*/ 6 h 1348"/>
                <a:gd name="T70" fmla="*/ 751 w 1545"/>
                <a:gd name="T71" fmla="*/ 19 h 1348"/>
                <a:gd name="T72" fmla="*/ 781 w 1545"/>
                <a:gd name="T73" fmla="*/ 105 h 1348"/>
                <a:gd name="T74" fmla="*/ 825 w 1545"/>
                <a:gd name="T75" fmla="*/ 179 h 1348"/>
                <a:gd name="T76" fmla="*/ 880 w 1545"/>
                <a:gd name="T77" fmla="*/ 253 h 1348"/>
                <a:gd name="T78" fmla="*/ 898 w 1545"/>
                <a:gd name="T79" fmla="*/ 376 h 1348"/>
                <a:gd name="T80" fmla="*/ 954 w 1545"/>
                <a:gd name="T81" fmla="*/ 400 h 1348"/>
                <a:gd name="T82" fmla="*/ 972 w 1545"/>
                <a:gd name="T83" fmla="*/ 363 h 1348"/>
                <a:gd name="T84" fmla="*/ 991 w 1545"/>
                <a:gd name="T85" fmla="*/ 320 h 1348"/>
                <a:gd name="T86" fmla="*/ 1003 w 1545"/>
                <a:gd name="T87" fmla="*/ 320 h 1348"/>
                <a:gd name="T88" fmla="*/ 1028 w 1545"/>
                <a:gd name="T89" fmla="*/ 351 h 1348"/>
                <a:gd name="T90" fmla="*/ 1021 w 1545"/>
                <a:gd name="T91" fmla="*/ 400 h 1348"/>
                <a:gd name="T92" fmla="*/ 1034 w 1545"/>
                <a:gd name="T93" fmla="*/ 487 h 1348"/>
                <a:gd name="T94" fmla="*/ 1028 w 1545"/>
                <a:gd name="T95" fmla="*/ 567 h 1348"/>
                <a:gd name="T96" fmla="*/ 1040 w 1545"/>
                <a:gd name="T97" fmla="*/ 634 h 1348"/>
                <a:gd name="T98" fmla="*/ 1077 w 1545"/>
                <a:gd name="T99" fmla="*/ 665 h 1348"/>
                <a:gd name="T100" fmla="*/ 1138 w 1545"/>
                <a:gd name="T101" fmla="*/ 702 h 1348"/>
                <a:gd name="T102" fmla="*/ 1169 w 1545"/>
                <a:gd name="T103" fmla="*/ 739 h 1348"/>
                <a:gd name="T104" fmla="*/ 1169 w 1545"/>
                <a:gd name="T105" fmla="*/ 788 h 1348"/>
                <a:gd name="T106" fmla="*/ 1151 w 1545"/>
                <a:gd name="T107" fmla="*/ 837 h 13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45"/>
                <a:gd name="T163" fmla="*/ 0 h 1348"/>
                <a:gd name="T164" fmla="*/ 1545 w 1545"/>
                <a:gd name="T165" fmla="*/ 1348 h 134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45" h="1348">
                  <a:moveTo>
                    <a:pt x="1151" y="837"/>
                  </a:moveTo>
                  <a:lnTo>
                    <a:pt x="1157" y="874"/>
                  </a:lnTo>
                  <a:lnTo>
                    <a:pt x="1163" y="899"/>
                  </a:lnTo>
                  <a:lnTo>
                    <a:pt x="1175" y="911"/>
                  </a:lnTo>
                  <a:lnTo>
                    <a:pt x="1206" y="936"/>
                  </a:lnTo>
                  <a:lnTo>
                    <a:pt x="1243" y="948"/>
                  </a:lnTo>
                  <a:lnTo>
                    <a:pt x="1274" y="973"/>
                  </a:lnTo>
                  <a:lnTo>
                    <a:pt x="1286" y="1004"/>
                  </a:lnTo>
                  <a:lnTo>
                    <a:pt x="1298" y="1065"/>
                  </a:lnTo>
                  <a:lnTo>
                    <a:pt x="1305" y="1108"/>
                  </a:lnTo>
                  <a:lnTo>
                    <a:pt x="1335" y="1139"/>
                  </a:lnTo>
                  <a:lnTo>
                    <a:pt x="1397" y="1194"/>
                  </a:lnTo>
                  <a:lnTo>
                    <a:pt x="1422" y="1225"/>
                  </a:lnTo>
                  <a:lnTo>
                    <a:pt x="1446" y="1244"/>
                  </a:lnTo>
                  <a:lnTo>
                    <a:pt x="1495" y="1250"/>
                  </a:lnTo>
                  <a:lnTo>
                    <a:pt x="1532" y="1274"/>
                  </a:lnTo>
                  <a:lnTo>
                    <a:pt x="1545" y="1305"/>
                  </a:lnTo>
                  <a:lnTo>
                    <a:pt x="1545" y="1348"/>
                  </a:lnTo>
                  <a:lnTo>
                    <a:pt x="1434" y="1317"/>
                  </a:lnTo>
                  <a:lnTo>
                    <a:pt x="1348" y="1311"/>
                  </a:lnTo>
                  <a:lnTo>
                    <a:pt x="1255" y="1299"/>
                  </a:lnTo>
                  <a:lnTo>
                    <a:pt x="1151" y="1293"/>
                  </a:lnTo>
                  <a:lnTo>
                    <a:pt x="1089" y="1281"/>
                  </a:lnTo>
                  <a:lnTo>
                    <a:pt x="997" y="1274"/>
                  </a:lnTo>
                  <a:lnTo>
                    <a:pt x="880" y="1268"/>
                  </a:lnTo>
                  <a:lnTo>
                    <a:pt x="837" y="1262"/>
                  </a:lnTo>
                  <a:lnTo>
                    <a:pt x="794" y="1244"/>
                  </a:lnTo>
                  <a:lnTo>
                    <a:pt x="744" y="1213"/>
                  </a:lnTo>
                  <a:lnTo>
                    <a:pt x="701" y="1194"/>
                  </a:lnTo>
                  <a:lnTo>
                    <a:pt x="646" y="1188"/>
                  </a:lnTo>
                  <a:lnTo>
                    <a:pt x="504" y="1151"/>
                  </a:lnTo>
                  <a:lnTo>
                    <a:pt x="431" y="1145"/>
                  </a:lnTo>
                  <a:lnTo>
                    <a:pt x="357" y="1145"/>
                  </a:lnTo>
                  <a:lnTo>
                    <a:pt x="307" y="1157"/>
                  </a:lnTo>
                  <a:lnTo>
                    <a:pt x="227" y="1200"/>
                  </a:lnTo>
                  <a:lnTo>
                    <a:pt x="178" y="1200"/>
                  </a:lnTo>
                  <a:lnTo>
                    <a:pt x="110" y="1176"/>
                  </a:lnTo>
                  <a:lnTo>
                    <a:pt x="43" y="1120"/>
                  </a:lnTo>
                  <a:lnTo>
                    <a:pt x="0" y="1059"/>
                  </a:lnTo>
                  <a:lnTo>
                    <a:pt x="6" y="1053"/>
                  </a:lnTo>
                  <a:lnTo>
                    <a:pt x="37" y="1040"/>
                  </a:lnTo>
                  <a:lnTo>
                    <a:pt x="61" y="1016"/>
                  </a:lnTo>
                  <a:lnTo>
                    <a:pt x="74" y="985"/>
                  </a:lnTo>
                  <a:lnTo>
                    <a:pt x="86" y="930"/>
                  </a:lnTo>
                  <a:lnTo>
                    <a:pt x="104" y="880"/>
                  </a:lnTo>
                  <a:lnTo>
                    <a:pt x="141" y="837"/>
                  </a:lnTo>
                  <a:lnTo>
                    <a:pt x="203" y="776"/>
                  </a:lnTo>
                  <a:lnTo>
                    <a:pt x="246" y="727"/>
                  </a:lnTo>
                  <a:lnTo>
                    <a:pt x="264" y="665"/>
                  </a:lnTo>
                  <a:lnTo>
                    <a:pt x="271" y="634"/>
                  </a:lnTo>
                  <a:lnTo>
                    <a:pt x="271" y="628"/>
                  </a:lnTo>
                  <a:lnTo>
                    <a:pt x="301" y="622"/>
                  </a:lnTo>
                  <a:lnTo>
                    <a:pt x="326" y="628"/>
                  </a:lnTo>
                  <a:lnTo>
                    <a:pt x="363" y="622"/>
                  </a:lnTo>
                  <a:lnTo>
                    <a:pt x="381" y="616"/>
                  </a:lnTo>
                  <a:lnTo>
                    <a:pt x="394" y="591"/>
                  </a:lnTo>
                  <a:lnTo>
                    <a:pt x="394" y="567"/>
                  </a:lnTo>
                  <a:lnTo>
                    <a:pt x="400" y="517"/>
                  </a:lnTo>
                  <a:lnTo>
                    <a:pt x="412" y="400"/>
                  </a:lnTo>
                  <a:lnTo>
                    <a:pt x="437" y="240"/>
                  </a:lnTo>
                  <a:lnTo>
                    <a:pt x="467" y="142"/>
                  </a:lnTo>
                  <a:lnTo>
                    <a:pt x="486" y="123"/>
                  </a:lnTo>
                  <a:lnTo>
                    <a:pt x="498" y="105"/>
                  </a:lnTo>
                  <a:lnTo>
                    <a:pt x="511" y="80"/>
                  </a:lnTo>
                  <a:lnTo>
                    <a:pt x="523" y="50"/>
                  </a:lnTo>
                  <a:lnTo>
                    <a:pt x="535" y="50"/>
                  </a:lnTo>
                  <a:lnTo>
                    <a:pt x="572" y="43"/>
                  </a:lnTo>
                  <a:lnTo>
                    <a:pt x="597" y="37"/>
                  </a:lnTo>
                  <a:lnTo>
                    <a:pt x="640" y="19"/>
                  </a:lnTo>
                  <a:lnTo>
                    <a:pt x="683" y="6"/>
                  </a:lnTo>
                  <a:lnTo>
                    <a:pt x="714" y="0"/>
                  </a:lnTo>
                  <a:lnTo>
                    <a:pt x="751" y="19"/>
                  </a:lnTo>
                  <a:lnTo>
                    <a:pt x="763" y="50"/>
                  </a:lnTo>
                  <a:lnTo>
                    <a:pt x="781" y="105"/>
                  </a:lnTo>
                  <a:lnTo>
                    <a:pt x="800" y="136"/>
                  </a:lnTo>
                  <a:lnTo>
                    <a:pt x="825" y="179"/>
                  </a:lnTo>
                  <a:lnTo>
                    <a:pt x="861" y="216"/>
                  </a:lnTo>
                  <a:lnTo>
                    <a:pt x="880" y="253"/>
                  </a:lnTo>
                  <a:lnTo>
                    <a:pt x="880" y="308"/>
                  </a:lnTo>
                  <a:lnTo>
                    <a:pt x="898" y="376"/>
                  </a:lnTo>
                  <a:lnTo>
                    <a:pt x="917" y="407"/>
                  </a:lnTo>
                  <a:lnTo>
                    <a:pt x="954" y="400"/>
                  </a:lnTo>
                  <a:lnTo>
                    <a:pt x="966" y="394"/>
                  </a:lnTo>
                  <a:lnTo>
                    <a:pt x="972" y="363"/>
                  </a:lnTo>
                  <a:lnTo>
                    <a:pt x="978" y="333"/>
                  </a:lnTo>
                  <a:lnTo>
                    <a:pt x="991" y="320"/>
                  </a:lnTo>
                  <a:lnTo>
                    <a:pt x="997" y="314"/>
                  </a:lnTo>
                  <a:lnTo>
                    <a:pt x="1003" y="320"/>
                  </a:lnTo>
                  <a:lnTo>
                    <a:pt x="1021" y="327"/>
                  </a:lnTo>
                  <a:lnTo>
                    <a:pt x="1028" y="351"/>
                  </a:lnTo>
                  <a:lnTo>
                    <a:pt x="1034" y="370"/>
                  </a:lnTo>
                  <a:lnTo>
                    <a:pt x="1021" y="400"/>
                  </a:lnTo>
                  <a:lnTo>
                    <a:pt x="1021" y="450"/>
                  </a:lnTo>
                  <a:lnTo>
                    <a:pt x="1034" y="487"/>
                  </a:lnTo>
                  <a:lnTo>
                    <a:pt x="1040" y="505"/>
                  </a:lnTo>
                  <a:lnTo>
                    <a:pt x="1028" y="567"/>
                  </a:lnTo>
                  <a:lnTo>
                    <a:pt x="1034" y="597"/>
                  </a:lnTo>
                  <a:lnTo>
                    <a:pt x="1040" y="634"/>
                  </a:lnTo>
                  <a:lnTo>
                    <a:pt x="1058" y="640"/>
                  </a:lnTo>
                  <a:lnTo>
                    <a:pt x="1077" y="665"/>
                  </a:lnTo>
                  <a:lnTo>
                    <a:pt x="1102" y="677"/>
                  </a:lnTo>
                  <a:lnTo>
                    <a:pt x="1138" y="702"/>
                  </a:lnTo>
                  <a:lnTo>
                    <a:pt x="1151" y="720"/>
                  </a:lnTo>
                  <a:lnTo>
                    <a:pt x="1169" y="739"/>
                  </a:lnTo>
                  <a:lnTo>
                    <a:pt x="1175" y="751"/>
                  </a:lnTo>
                  <a:lnTo>
                    <a:pt x="1169" y="788"/>
                  </a:lnTo>
                  <a:lnTo>
                    <a:pt x="1157" y="807"/>
                  </a:lnTo>
                  <a:lnTo>
                    <a:pt x="1151" y="837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4" name="Rectangle 32">
              <a:extLst>
                <a:ext uri="{FF2B5EF4-FFF2-40B4-BE49-F238E27FC236}">
                  <a16:creationId xmlns:a16="http://schemas.microsoft.com/office/drawing/2014/main" id="{2C90F51E-6A44-70F9-8F2B-89BAF55AF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" y="2122"/>
              <a:ext cx="70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ม.5บ้านแปแจง</a:t>
              </a:r>
            </a:p>
          </p:txBody>
        </p:sp>
        <p:sp>
          <p:nvSpPr>
            <p:cNvPr id="65" name="Rectangle 33">
              <a:extLst>
                <a:ext uri="{FF2B5EF4-FFF2-40B4-BE49-F238E27FC236}">
                  <a16:creationId xmlns:a16="http://schemas.microsoft.com/office/drawing/2014/main" id="{12B351CE-DEDF-A09A-678F-93C121E347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044"/>
              <a:ext cx="87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.2บ้านบาตูบือละ</a:t>
              </a:r>
            </a:p>
          </p:txBody>
        </p:sp>
        <p:sp>
          <p:nvSpPr>
            <p:cNvPr id="66" name="Rectangle 34">
              <a:extLst>
                <a:ext uri="{FF2B5EF4-FFF2-40B4-BE49-F238E27FC236}">
                  <a16:creationId xmlns:a16="http://schemas.microsoft.com/office/drawing/2014/main" id="{42CD5589-9584-4346-7AF1-25BA154AB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" y="1112"/>
              <a:ext cx="48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ม.1บ้านโฉลง</a:t>
              </a:r>
            </a:p>
          </p:txBody>
        </p:sp>
        <p:sp>
          <p:nvSpPr>
            <p:cNvPr id="67" name="Rectangle 35">
              <a:extLst>
                <a:ext uri="{FF2B5EF4-FFF2-40B4-BE49-F238E27FC236}">
                  <a16:creationId xmlns:a16="http://schemas.microsoft.com/office/drawing/2014/main" id="{2FD14605-2720-F97E-19D1-9243D770E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" y="3116"/>
              <a:ext cx="102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ม.4บ้านควนนางา</a:t>
              </a:r>
            </a:p>
          </p:txBody>
        </p:sp>
        <p:sp>
          <p:nvSpPr>
            <p:cNvPr id="68" name="Rectangle 36">
              <a:extLst>
                <a:ext uri="{FF2B5EF4-FFF2-40B4-BE49-F238E27FC236}">
                  <a16:creationId xmlns:a16="http://schemas.microsoft.com/office/drawing/2014/main" id="{2BAC929D-EC97-A665-52AA-3915E5F5A8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" y="1454"/>
              <a:ext cx="70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ม.3บ้านตะโล๊ะปาน</a:t>
              </a:r>
              <a:r>
                <a:rPr lang="th-TH" sz="2100" b="1" dirty="0"/>
                <a:t>ะ</a:t>
              </a:r>
              <a:endParaRPr lang="th-TH" sz="4200" b="1" dirty="0"/>
            </a:p>
          </p:txBody>
        </p:sp>
        <p:sp>
          <p:nvSpPr>
            <p:cNvPr id="69" name="Rectangle 37">
              <a:extLst>
                <a:ext uri="{FF2B5EF4-FFF2-40B4-BE49-F238E27FC236}">
                  <a16:creationId xmlns:a16="http://schemas.microsoft.com/office/drawing/2014/main" id="{21B7BDEE-8AE8-711D-255F-545430F76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6" y="2057"/>
              <a:ext cx="56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ม.8บ้านลือมุ</a:t>
              </a:r>
            </a:p>
          </p:txBody>
        </p:sp>
        <p:sp>
          <p:nvSpPr>
            <p:cNvPr id="70" name="Rectangle 38">
              <a:extLst>
                <a:ext uri="{FF2B5EF4-FFF2-40B4-BE49-F238E27FC236}">
                  <a16:creationId xmlns:a16="http://schemas.microsoft.com/office/drawing/2014/main" id="{F3BC49CB-3B48-5F47-03B3-1F39F9FC8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" y="1757"/>
              <a:ext cx="70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ม.7บ้านกรงปินัง</a:t>
              </a:r>
            </a:p>
          </p:txBody>
        </p:sp>
        <p:sp>
          <p:nvSpPr>
            <p:cNvPr id="71" name="Rectangle 39">
              <a:extLst>
                <a:ext uri="{FF2B5EF4-FFF2-40B4-BE49-F238E27FC236}">
                  <a16:creationId xmlns:a16="http://schemas.microsoft.com/office/drawing/2014/main" id="{311FCCD5-A47E-63C7-53DB-820EF50464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" y="2410"/>
              <a:ext cx="87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>
                  <a:solidFill>
                    <a:srgbClr val="000000"/>
                  </a:solidFill>
                </a:rPr>
                <a:t>ม.6บ้านตะโล๊ะสะโต</a:t>
              </a:r>
            </a:p>
          </p:txBody>
        </p:sp>
        <p:sp>
          <p:nvSpPr>
            <p:cNvPr id="72" name="Rectangle 40">
              <a:extLst>
                <a:ext uri="{FF2B5EF4-FFF2-40B4-BE49-F238E27FC236}">
                  <a16:creationId xmlns:a16="http://schemas.microsoft.com/office/drawing/2014/main" id="{28DD57DE-C368-E1D8-614D-4BB7FE8B4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260"/>
              <a:ext cx="515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ม.9บ้านอูเป</a:t>
              </a:r>
            </a:p>
          </p:txBody>
        </p:sp>
        <p:sp>
          <p:nvSpPr>
            <p:cNvPr id="73" name="Rectangle 41">
              <a:extLst>
                <a:ext uri="{FF2B5EF4-FFF2-40B4-BE49-F238E27FC236}">
                  <a16:creationId xmlns:a16="http://schemas.microsoft.com/office/drawing/2014/main" id="{7770847B-BDCB-DC62-DF8D-4133B7A6C6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655"/>
              <a:ext cx="56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ม.2 บ้านปุโรง</a:t>
              </a:r>
            </a:p>
          </p:txBody>
        </p:sp>
        <p:sp>
          <p:nvSpPr>
            <p:cNvPr id="74" name="Rectangle 42">
              <a:extLst>
                <a:ext uri="{FF2B5EF4-FFF2-40B4-BE49-F238E27FC236}">
                  <a16:creationId xmlns:a16="http://schemas.microsoft.com/office/drawing/2014/main" id="{71862C7E-92D3-EAA6-B195-535149281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" y="1662"/>
              <a:ext cx="77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.4บ้านลูโบ๊ะกาโล</a:t>
              </a:r>
            </a:p>
          </p:txBody>
        </p:sp>
        <p:sp>
          <p:nvSpPr>
            <p:cNvPr id="75" name="Rectangle 43">
              <a:extLst>
                <a:ext uri="{FF2B5EF4-FFF2-40B4-BE49-F238E27FC236}">
                  <a16:creationId xmlns:a16="http://schemas.microsoft.com/office/drawing/2014/main" id="{97DCC898-2F31-13FA-E650-CBC9DFF67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993"/>
              <a:ext cx="71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ม.3 บ้านบาราแง</a:t>
              </a:r>
            </a:p>
          </p:txBody>
        </p:sp>
        <p:sp>
          <p:nvSpPr>
            <p:cNvPr id="76" name="Rectangle 44">
              <a:extLst>
                <a:ext uri="{FF2B5EF4-FFF2-40B4-BE49-F238E27FC236}">
                  <a16:creationId xmlns:a16="http://schemas.microsoft.com/office/drawing/2014/main" id="{7364D698-BF70-783E-3DB3-87643034B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2" y="1200"/>
              <a:ext cx="80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.4บ้านกีเยาะ</a:t>
              </a:r>
            </a:p>
          </p:txBody>
        </p:sp>
        <p:sp>
          <p:nvSpPr>
            <p:cNvPr id="77" name="Rectangle 45">
              <a:extLst>
                <a:ext uri="{FF2B5EF4-FFF2-40B4-BE49-F238E27FC236}">
                  <a16:creationId xmlns:a16="http://schemas.microsoft.com/office/drawing/2014/main" id="{C6D69E9D-02FD-9355-F3C6-9D65B1A270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4" y="1112"/>
              <a:ext cx="93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ม.2บ้านตะโล๊ะซูแม</a:t>
              </a:r>
            </a:p>
          </p:txBody>
        </p:sp>
        <p:sp>
          <p:nvSpPr>
            <p:cNvPr id="78" name="Rectangle 46">
              <a:extLst>
                <a:ext uri="{FF2B5EF4-FFF2-40B4-BE49-F238E27FC236}">
                  <a16:creationId xmlns:a16="http://schemas.microsoft.com/office/drawing/2014/main" id="{9A2DEE64-B202-F708-16B3-C9EC471C6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274"/>
              <a:ext cx="84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ม.5 บ้านอุเผะ</a:t>
              </a:r>
            </a:p>
          </p:txBody>
        </p:sp>
        <p:sp>
          <p:nvSpPr>
            <p:cNvPr id="79" name="Rectangle 47">
              <a:extLst>
                <a:ext uri="{FF2B5EF4-FFF2-40B4-BE49-F238E27FC236}">
                  <a16:creationId xmlns:a16="http://schemas.microsoft.com/office/drawing/2014/main" id="{97E24FCA-0458-BAF7-9E2B-4C9C9C788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411"/>
              <a:ext cx="7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ม.6บ้านยือริ</a:t>
              </a:r>
            </a:p>
          </p:txBody>
        </p:sp>
        <p:sp>
          <p:nvSpPr>
            <p:cNvPr id="80" name="Rectangle 48">
              <a:extLst>
                <a:ext uri="{FF2B5EF4-FFF2-40B4-BE49-F238E27FC236}">
                  <a16:creationId xmlns:a16="http://schemas.microsoft.com/office/drawing/2014/main" id="{B269D71B-24AD-5E62-8DC0-A53958DE5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" y="1571"/>
              <a:ext cx="6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.1บ้านสาเ</a:t>
              </a:r>
              <a:r>
                <a:rPr lang="th-TH" sz="2100" b="1" dirty="0"/>
                <a:t>ก </a:t>
              </a:r>
              <a:endParaRPr lang="th-TH" sz="4200" b="1" dirty="0"/>
            </a:p>
          </p:txBody>
        </p:sp>
        <p:sp>
          <p:nvSpPr>
            <p:cNvPr id="81" name="Rectangle 49">
              <a:extLst>
                <a:ext uri="{FF2B5EF4-FFF2-40B4-BE49-F238E27FC236}">
                  <a16:creationId xmlns:a16="http://schemas.microsoft.com/office/drawing/2014/main" id="{0E6D358B-8E8C-B62C-9B72-EF9A4531A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2968"/>
              <a:ext cx="50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h-TH" sz="4200" b="1" dirty="0">
                <a:solidFill>
                  <a:schemeClr val="bg1"/>
                </a:solidFill>
              </a:endParaRPr>
            </a:p>
          </p:txBody>
        </p:sp>
        <p:sp>
          <p:nvSpPr>
            <p:cNvPr id="82" name="Rectangle 50">
              <a:extLst>
                <a:ext uri="{FF2B5EF4-FFF2-40B4-BE49-F238E27FC236}">
                  <a16:creationId xmlns:a16="http://schemas.microsoft.com/office/drawing/2014/main" id="{28F1A53A-2952-3749-BD98-AF842A987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3093"/>
              <a:ext cx="64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ม.1 บ้านกูวา</a:t>
              </a:r>
            </a:p>
          </p:txBody>
        </p:sp>
        <p:sp>
          <p:nvSpPr>
            <p:cNvPr id="83" name="Rectangle 51">
              <a:extLst>
                <a:ext uri="{FF2B5EF4-FFF2-40B4-BE49-F238E27FC236}">
                  <a16:creationId xmlns:a16="http://schemas.microsoft.com/office/drawing/2014/main" id="{DEEACBF7-E666-FD7C-35CB-2D1582D440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" y="3466"/>
              <a:ext cx="53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ม.2บ้านแบหอ</a:t>
              </a:r>
            </a:p>
          </p:txBody>
        </p:sp>
        <p:sp>
          <p:nvSpPr>
            <p:cNvPr id="84" name="Rectangle 52">
              <a:extLst>
                <a:ext uri="{FF2B5EF4-FFF2-40B4-BE49-F238E27FC236}">
                  <a16:creationId xmlns:a16="http://schemas.microsoft.com/office/drawing/2014/main" id="{E7F47E39-A1BB-F904-2677-749C82217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1983"/>
              <a:ext cx="77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ม.1บ้านดูซงกูจิ</a:t>
              </a:r>
            </a:p>
          </p:txBody>
        </p:sp>
        <p:sp>
          <p:nvSpPr>
            <p:cNvPr id="85" name="Rectangle 53">
              <a:extLst>
                <a:ext uri="{FF2B5EF4-FFF2-40B4-BE49-F238E27FC236}">
                  <a16:creationId xmlns:a16="http://schemas.microsoft.com/office/drawing/2014/main" id="{B5E8A4B5-4632-80A9-5D3F-6955C50FE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" y="2082"/>
              <a:ext cx="891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ม.3บ้านกะดูโด๊ะ</a:t>
              </a:r>
            </a:p>
          </p:txBody>
        </p:sp>
        <p:sp>
          <p:nvSpPr>
            <p:cNvPr id="86" name="Rectangle 54">
              <a:extLst>
                <a:ext uri="{FF2B5EF4-FFF2-40B4-BE49-F238E27FC236}">
                  <a16:creationId xmlns:a16="http://schemas.microsoft.com/office/drawing/2014/main" id="{E5BFE45E-A6F8-485D-F6B8-C909403A4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2540"/>
              <a:ext cx="78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ม.4 บ้านสะเอ๊ะใน</a:t>
              </a:r>
            </a:p>
          </p:txBody>
        </p:sp>
      </p:grpSp>
      <p:sp>
        <p:nvSpPr>
          <p:cNvPr id="87" name="มนมุมสี่เหลี่ยมผืนผ้าด้านเดียวกัน 76">
            <a:extLst>
              <a:ext uri="{FF2B5EF4-FFF2-40B4-BE49-F238E27FC236}">
                <a16:creationId xmlns:a16="http://schemas.microsoft.com/office/drawing/2014/main" id="{040D17AB-387E-AEF1-620E-76267FCB9A7A}"/>
              </a:ext>
            </a:extLst>
          </p:cNvPr>
          <p:cNvSpPr/>
          <p:nvPr/>
        </p:nvSpPr>
        <p:spPr>
          <a:xfrm>
            <a:off x="13922940" y="8427404"/>
            <a:ext cx="206273" cy="202221"/>
          </a:xfrm>
          <a:prstGeom prst="round2Same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endParaRPr lang="th-TH" sz="4200"/>
          </a:p>
        </p:txBody>
      </p:sp>
      <p:sp>
        <p:nvSpPr>
          <p:cNvPr id="88" name="มนมุมสี่เหลี่ยมผืนผ้าด้านเดียวกัน 76">
            <a:extLst>
              <a:ext uri="{FF2B5EF4-FFF2-40B4-BE49-F238E27FC236}">
                <a16:creationId xmlns:a16="http://schemas.microsoft.com/office/drawing/2014/main" id="{1C7D46B4-D5B4-8272-4FA9-5FCE6889B176}"/>
              </a:ext>
            </a:extLst>
          </p:cNvPr>
          <p:cNvSpPr/>
          <p:nvPr/>
        </p:nvSpPr>
        <p:spPr>
          <a:xfrm>
            <a:off x="13947155" y="8894233"/>
            <a:ext cx="206273" cy="200070"/>
          </a:xfrm>
          <a:prstGeom prst="round2Same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endParaRPr lang="th-TH" sz="4200"/>
          </a:p>
        </p:txBody>
      </p:sp>
      <p:sp>
        <p:nvSpPr>
          <p:cNvPr id="89" name="มนมุมสี่เหลี่ยมผืนผ้าด้านเดียวกัน 76">
            <a:extLst>
              <a:ext uri="{FF2B5EF4-FFF2-40B4-BE49-F238E27FC236}">
                <a16:creationId xmlns:a16="http://schemas.microsoft.com/office/drawing/2014/main" id="{2D577C64-9E7F-4223-1300-248F95685D94}"/>
              </a:ext>
            </a:extLst>
          </p:cNvPr>
          <p:cNvSpPr/>
          <p:nvPr/>
        </p:nvSpPr>
        <p:spPr>
          <a:xfrm>
            <a:off x="13944600" y="9310421"/>
            <a:ext cx="206273" cy="200070"/>
          </a:xfrm>
          <a:prstGeom prst="round2Same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endParaRPr lang="th-TH" sz="4200"/>
          </a:p>
        </p:txBody>
      </p:sp>
      <p:sp>
        <p:nvSpPr>
          <p:cNvPr id="90" name="กล่องข้อความ 13">
            <a:extLst>
              <a:ext uri="{FF2B5EF4-FFF2-40B4-BE49-F238E27FC236}">
                <a16:creationId xmlns:a16="http://schemas.microsoft.com/office/drawing/2014/main" id="{70747D80-C07D-D80A-C92A-C7533F906B5E}"/>
              </a:ext>
            </a:extLst>
          </p:cNvPr>
          <p:cNvSpPr txBox="1"/>
          <p:nvPr/>
        </p:nvSpPr>
        <p:spPr>
          <a:xfrm>
            <a:off x="13628832" y="8372059"/>
            <a:ext cx="2896872" cy="20364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th-TH" altLang="th-TH" sz="2700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มากกว่า </a:t>
            </a:r>
            <a:r>
              <a:rPr lang="en-US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</a:rPr>
              <a:t>11 </a:t>
            </a:r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</a:t>
            </a:r>
          </a:p>
          <a:p>
            <a:pPr eaLnBrk="1" hangingPunct="1"/>
            <a:r>
              <a:rPr lang="en-US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</a:rPr>
              <a:t>         6-10 </a:t>
            </a:r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</a:t>
            </a:r>
          </a:p>
          <a:p>
            <a:pPr eaLnBrk="1" hangingPunct="1"/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       </a:t>
            </a:r>
            <a:r>
              <a:rPr lang="en-US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</a:rPr>
              <a:t>  1-5 </a:t>
            </a:r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ราย</a:t>
            </a:r>
          </a:p>
          <a:p>
            <a:pPr>
              <a:spcBef>
                <a:spcPts val="150"/>
              </a:spcBef>
            </a:pPr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         ไม่พบผู้ป่วย </a:t>
            </a:r>
          </a:p>
          <a:p>
            <a:pPr>
              <a:spcBef>
                <a:spcPts val="150"/>
              </a:spcBef>
            </a:pPr>
            <a:r>
              <a:rPr lang="th-TH" altLang="th-TH" sz="24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        </a:t>
            </a:r>
          </a:p>
        </p:txBody>
      </p:sp>
      <p:sp>
        <p:nvSpPr>
          <p:cNvPr id="91" name="มนมุมสี่เหลี่ยมผืนผ้าด้านเดียวกัน 76">
            <a:extLst>
              <a:ext uri="{FF2B5EF4-FFF2-40B4-BE49-F238E27FC236}">
                <a16:creationId xmlns:a16="http://schemas.microsoft.com/office/drawing/2014/main" id="{B2F1D43A-E2A2-D778-3A43-8E269065BAB2}"/>
              </a:ext>
            </a:extLst>
          </p:cNvPr>
          <p:cNvSpPr/>
          <p:nvPr/>
        </p:nvSpPr>
        <p:spPr>
          <a:xfrm>
            <a:off x="13956920" y="9775099"/>
            <a:ext cx="207836" cy="200070"/>
          </a:xfrm>
          <a:prstGeom prst="round2Same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endParaRPr lang="th-TH" sz="4200" dirty="0">
              <a:highlight>
                <a:srgbClr val="008000"/>
              </a:highlight>
            </a:endParaRPr>
          </a:p>
        </p:txBody>
      </p:sp>
      <p:sp>
        <p:nvSpPr>
          <p:cNvPr id="93" name="Rectangle 50">
            <a:extLst>
              <a:ext uri="{FF2B5EF4-FFF2-40B4-BE49-F238E27FC236}">
                <a16:creationId xmlns:a16="http://schemas.microsoft.com/office/drawing/2014/main" id="{9182B3F6-0629-3900-64E2-F9E0416DE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9836" y="6936011"/>
            <a:ext cx="8044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sz="1800" b="1" dirty="0"/>
              <a:t>ม.3 บ้านบารู</a:t>
            </a:r>
          </a:p>
        </p:txBody>
      </p:sp>
      <p:sp>
        <p:nvSpPr>
          <p:cNvPr id="94" name="วงรี 93">
            <a:extLst>
              <a:ext uri="{FF2B5EF4-FFF2-40B4-BE49-F238E27FC236}">
                <a16:creationId xmlns:a16="http://schemas.microsoft.com/office/drawing/2014/main" id="{96D6E62C-C0CB-89F9-9E78-8A487028EAC7}"/>
              </a:ext>
            </a:extLst>
          </p:cNvPr>
          <p:cNvSpPr/>
          <p:nvPr/>
        </p:nvSpPr>
        <p:spPr>
          <a:xfrm>
            <a:off x="17414445" y="4278297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95" name="วงรี 94">
            <a:extLst>
              <a:ext uri="{FF2B5EF4-FFF2-40B4-BE49-F238E27FC236}">
                <a16:creationId xmlns:a16="http://schemas.microsoft.com/office/drawing/2014/main" id="{8F0218F5-B42D-4D4F-6230-EF2A2FFC743F}"/>
              </a:ext>
            </a:extLst>
          </p:cNvPr>
          <p:cNvSpPr/>
          <p:nvPr/>
        </p:nvSpPr>
        <p:spPr>
          <a:xfrm>
            <a:off x="14758377" y="5401213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96" name="วงรี 95">
            <a:extLst>
              <a:ext uri="{FF2B5EF4-FFF2-40B4-BE49-F238E27FC236}">
                <a16:creationId xmlns:a16="http://schemas.microsoft.com/office/drawing/2014/main" id="{B6913B4A-CA21-5525-A2FA-1BEF3A519DBB}"/>
              </a:ext>
            </a:extLst>
          </p:cNvPr>
          <p:cNvSpPr/>
          <p:nvPr/>
        </p:nvSpPr>
        <p:spPr>
          <a:xfrm>
            <a:off x="14638013" y="2033242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97" name="วงรี 96">
            <a:extLst>
              <a:ext uri="{FF2B5EF4-FFF2-40B4-BE49-F238E27FC236}">
                <a16:creationId xmlns:a16="http://schemas.microsoft.com/office/drawing/2014/main" id="{5ED0813E-00EA-6D5C-4BD0-B6C5982A2F63}"/>
              </a:ext>
            </a:extLst>
          </p:cNvPr>
          <p:cNvSpPr/>
          <p:nvPr/>
        </p:nvSpPr>
        <p:spPr>
          <a:xfrm>
            <a:off x="15984290" y="6285207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03" name="วงรี 102">
            <a:extLst>
              <a:ext uri="{FF2B5EF4-FFF2-40B4-BE49-F238E27FC236}">
                <a16:creationId xmlns:a16="http://schemas.microsoft.com/office/drawing/2014/main" id="{E0617BD7-4E97-31FF-CD90-76FD079A637D}"/>
              </a:ext>
            </a:extLst>
          </p:cNvPr>
          <p:cNvSpPr/>
          <p:nvPr/>
        </p:nvSpPr>
        <p:spPr>
          <a:xfrm>
            <a:off x="16254167" y="2616817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05" name="วงรี 104">
            <a:extLst>
              <a:ext uri="{FF2B5EF4-FFF2-40B4-BE49-F238E27FC236}">
                <a16:creationId xmlns:a16="http://schemas.microsoft.com/office/drawing/2014/main" id="{3166AB51-90BE-CBB7-D435-8D54033F30A1}"/>
              </a:ext>
            </a:extLst>
          </p:cNvPr>
          <p:cNvSpPr/>
          <p:nvPr/>
        </p:nvSpPr>
        <p:spPr>
          <a:xfrm>
            <a:off x="14260692" y="6767245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06" name="วงรี 105">
            <a:extLst>
              <a:ext uri="{FF2B5EF4-FFF2-40B4-BE49-F238E27FC236}">
                <a16:creationId xmlns:a16="http://schemas.microsoft.com/office/drawing/2014/main" id="{471E0DCE-6788-4610-9FA9-8727473EB491}"/>
              </a:ext>
            </a:extLst>
          </p:cNvPr>
          <p:cNvSpPr/>
          <p:nvPr/>
        </p:nvSpPr>
        <p:spPr>
          <a:xfrm>
            <a:off x="16258025" y="8184012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0" name="วงรี 109">
            <a:extLst>
              <a:ext uri="{FF2B5EF4-FFF2-40B4-BE49-F238E27FC236}">
                <a16:creationId xmlns:a16="http://schemas.microsoft.com/office/drawing/2014/main" id="{512454FC-1B8D-C03B-F5D9-E2B168EA93C6}"/>
              </a:ext>
            </a:extLst>
          </p:cNvPr>
          <p:cNvSpPr/>
          <p:nvPr/>
        </p:nvSpPr>
        <p:spPr>
          <a:xfrm>
            <a:off x="15035539" y="3080319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</a:p>
        </p:txBody>
      </p:sp>
      <p:sp>
        <p:nvSpPr>
          <p:cNvPr id="111" name="วงรี 110">
            <a:extLst>
              <a:ext uri="{FF2B5EF4-FFF2-40B4-BE49-F238E27FC236}">
                <a16:creationId xmlns:a16="http://schemas.microsoft.com/office/drawing/2014/main" id="{8B4BD7B1-58AC-6444-076E-5F49AA490214}"/>
              </a:ext>
            </a:extLst>
          </p:cNvPr>
          <p:cNvSpPr/>
          <p:nvPr/>
        </p:nvSpPr>
        <p:spPr>
          <a:xfrm>
            <a:off x="15740460" y="3219894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2" name="วงรี 111">
            <a:extLst>
              <a:ext uri="{FF2B5EF4-FFF2-40B4-BE49-F238E27FC236}">
                <a16:creationId xmlns:a16="http://schemas.microsoft.com/office/drawing/2014/main" id="{4A3A6692-BFAD-6D99-6D4B-F1186E9F406B}"/>
              </a:ext>
            </a:extLst>
          </p:cNvPr>
          <p:cNvSpPr/>
          <p:nvPr/>
        </p:nvSpPr>
        <p:spPr>
          <a:xfrm>
            <a:off x="17192133" y="3771250"/>
            <a:ext cx="443800" cy="42810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graphicFrame>
        <p:nvGraphicFramePr>
          <p:cNvPr id="12" name="ตาราง 99">
            <a:extLst>
              <a:ext uri="{FF2B5EF4-FFF2-40B4-BE49-F238E27FC236}">
                <a16:creationId xmlns:a16="http://schemas.microsoft.com/office/drawing/2014/main" id="{F332D1D8-D9BD-0E0A-CAF5-DBA41271B2E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3057456"/>
              </p:ext>
            </p:extLst>
          </p:nvPr>
        </p:nvGraphicFramePr>
        <p:xfrm>
          <a:off x="7773692" y="2221586"/>
          <a:ext cx="5319713" cy="59397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42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9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0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สถานบริการ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ผู้ป่วยสะสมยืนยัน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0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อัตราป่วย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27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ผู้ป่วยเดือน พฤศจิกายน 2567</a:t>
                      </a:r>
                      <a:endParaRPr lang="en-US" altLang="th-TH" sz="2700" b="1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75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รพ.กรงปินัง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7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552.23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674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สอน.บ้านโฉลง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564.97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รพ.สต.อุเผะ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7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271.87</a:t>
                      </a:r>
                      <a:endParaRPr lang="th-TH" altLang="en-US" sz="27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รพ.สต.ลือมุ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7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419.43</a:t>
                      </a:r>
                      <a:endParaRPr lang="th-TH" sz="27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endParaRPr lang="th-TH" altLang="en-US" sz="27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รพ.สต.ดุซงกูจิ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27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449.07</a:t>
                      </a:r>
                      <a:endParaRPr lang="th-TH" altLang="en-US" sz="27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รพ.สต.ห้วยกระทิง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27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737.92</a:t>
                      </a:r>
                      <a:endParaRPr lang="th-TH" altLang="en-US" sz="2700" b="1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en-US" sz="27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endParaRPr lang="th-TH" altLang="en-US" sz="27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th-TH" sz="2700" b="1" dirty="0">
                          <a:solidFill>
                            <a:srgbClr val="FFFF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137160" marR="137160" marT="68580" marB="6858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altLang="en-US" sz="2700" b="1" i="0" u="none" strike="noStrike" dirty="0">
                          <a:solidFill>
                            <a:srgbClr val="FFFF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135</a:t>
                      </a:r>
                    </a:p>
                  </a:txBody>
                  <a:tcPr marL="11430" marR="11430" marT="1143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700" b="1" i="0" u="none" strike="noStrike" dirty="0">
                          <a:solidFill>
                            <a:srgbClr val="FFFF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488.95</a:t>
                      </a:r>
                    </a:p>
                  </a:txBody>
                  <a:tcPr marL="11430" marR="11430" marT="1143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altLang="en-US" sz="2700" b="1" i="0" u="none" strike="noStrike" dirty="0">
                          <a:solidFill>
                            <a:srgbClr val="FFFF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</a:p>
                  </a:txBody>
                  <a:tcPr marL="11430" marR="11430" marT="1143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13575063-EE30-A4A9-1DB0-E16F7C310592}"/>
              </a:ext>
            </a:extLst>
          </p:cNvPr>
          <p:cNvGrpSpPr/>
          <p:nvPr/>
        </p:nvGrpSpPr>
        <p:grpSpPr>
          <a:xfrm>
            <a:off x="231543" y="231543"/>
            <a:ext cx="17824914" cy="9823914"/>
            <a:chOff x="0" y="0"/>
            <a:chExt cx="4694628" cy="258736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8DCBD89-2A11-CD04-1CE6-AD8D30E7534A}"/>
                </a:ext>
              </a:extLst>
            </p:cNvPr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B1EC017-3B97-BF03-DF69-5625551F99F0}"/>
                </a:ext>
              </a:extLst>
            </p:cNvPr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D7948D4-F17A-71B4-0C8D-3AFC64DDC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686" y="507785"/>
            <a:ext cx="18990335" cy="10329917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2482" y="336184"/>
            <a:ext cx="17413312" cy="86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6"/>
              </a:lnSpc>
            </a:pPr>
            <a:r>
              <a:rPr lang="en-US" sz="54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สถานการณ์โรคหัด</a:t>
            </a:r>
            <a:r>
              <a:rPr lang="en-US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อำเภอกรง</a:t>
            </a:r>
            <a:r>
              <a:rPr lang="th-TH" sz="54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ปินัง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จำแนกรายเดือน</a:t>
            </a:r>
            <a:endParaRPr lang="en-US" sz="5400" b="1" spc="192" dirty="0">
              <a:solidFill>
                <a:srgbClr val="0D3B66"/>
              </a:solidFill>
              <a:latin typeface="เอฟซี ไอคอนิก Bold"/>
              <a:ea typeface="เอฟซี ไอคอนิก Bold"/>
              <a:cs typeface="เอฟซี ไอคอนิก Bold"/>
              <a:sym typeface="เอฟซี ไอคอนิก Bold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7E4A4D04-6D2C-61A3-A414-72F11A637585}"/>
              </a:ext>
            </a:extLst>
          </p:cNvPr>
          <p:cNvSpPr txBox="1"/>
          <p:nvPr/>
        </p:nvSpPr>
        <p:spPr>
          <a:xfrm>
            <a:off x="3431022" y="8574842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0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F9E59248-F29C-92F1-5F6A-14AFD5184D11}"/>
              </a:ext>
            </a:extLst>
          </p:cNvPr>
          <p:cNvSpPr txBox="1"/>
          <p:nvPr/>
        </p:nvSpPr>
        <p:spPr>
          <a:xfrm>
            <a:off x="4839711" y="6783673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9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3ADC2535-A2E2-5CBB-FD2E-58F35F468398}"/>
              </a:ext>
            </a:extLst>
          </p:cNvPr>
          <p:cNvSpPr txBox="1"/>
          <p:nvPr/>
        </p:nvSpPr>
        <p:spPr>
          <a:xfrm>
            <a:off x="8725793" y="5935803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13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83A15078-5E65-9B15-6346-EE42F7E93B64}"/>
              </a:ext>
            </a:extLst>
          </p:cNvPr>
          <p:cNvSpPr txBox="1"/>
          <p:nvPr/>
        </p:nvSpPr>
        <p:spPr>
          <a:xfrm>
            <a:off x="10173711" y="5439988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16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0237AF68-80F4-CD12-AC1D-9EB832920C17}"/>
              </a:ext>
            </a:extLst>
          </p:cNvPr>
          <p:cNvSpPr txBox="1"/>
          <p:nvPr/>
        </p:nvSpPr>
        <p:spPr>
          <a:xfrm>
            <a:off x="11582400" y="5211388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17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D989D4DF-A620-52FF-4E4A-0607A68C4215}"/>
              </a:ext>
            </a:extLst>
          </p:cNvPr>
          <p:cNvSpPr txBox="1"/>
          <p:nvPr/>
        </p:nvSpPr>
        <p:spPr>
          <a:xfrm>
            <a:off x="14173200" y="3552481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25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5E16E57C-D657-83A5-933C-DCA3F00DE6A3}"/>
              </a:ext>
            </a:extLst>
          </p:cNvPr>
          <p:cNvSpPr txBox="1"/>
          <p:nvPr/>
        </p:nvSpPr>
        <p:spPr>
          <a:xfrm>
            <a:off x="12573000" y="1858288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33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56E8CD85-33EE-9BAD-A6BA-995B3BB46970}"/>
              </a:ext>
            </a:extLst>
          </p:cNvPr>
          <p:cNvSpPr txBox="1"/>
          <p:nvPr/>
        </p:nvSpPr>
        <p:spPr>
          <a:xfrm>
            <a:off x="15316200" y="5832916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13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52BDA8BC-0790-9397-E868-51C57BE2EB8E}"/>
              </a:ext>
            </a:extLst>
          </p:cNvPr>
          <p:cNvSpPr txBox="1"/>
          <p:nvPr/>
        </p:nvSpPr>
        <p:spPr>
          <a:xfrm>
            <a:off x="2166971" y="8496300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0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09B162D3-1B87-9D56-D068-DEEEFC587708}"/>
              </a:ext>
            </a:extLst>
          </p:cNvPr>
          <p:cNvSpPr txBox="1"/>
          <p:nvPr/>
        </p:nvSpPr>
        <p:spPr>
          <a:xfrm>
            <a:off x="6211311" y="7912332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6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3A4298F7-DEA5-21F6-2B6D-2B9F09C5CF21}"/>
              </a:ext>
            </a:extLst>
          </p:cNvPr>
          <p:cNvSpPr txBox="1"/>
          <p:nvPr/>
        </p:nvSpPr>
        <p:spPr>
          <a:xfrm>
            <a:off x="7391400" y="7304373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7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4427E8CB-20F5-2B15-7DF9-F709A79888AE}"/>
              </a:ext>
            </a:extLst>
          </p:cNvPr>
          <p:cNvSpPr txBox="1"/>
          <p:nvPr/>
        </p:nvSpPr>
        <p:spPr>
          <a:xfrm>
            <a:off x="9587709" y="9630093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A04B8F3F-FA90-AB14-EFC5-036BE59F8E8B}"/>
              </a:ext>
            </a:extLst>
          </p:cNvPr>
          <p:cNvSpPr txBox="1"/>
          <p:nvPr/>
        </p:nvSpPr>
        <p:spPr>
          <a:xfrm>
            <a:off x="16535400" y="8109330"/>
            <a:ext cx="646689" cy="46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  <a:spcBef>
                <a:spcPct val="0"/>
              </a:spcBef>
            </a:pPr>
            <a:r>
              <a:rPr lang="th-TH" altLang="en-US" sz="2100" b="1" dirty="0">
                <a:solidFill>
                  <a:srgbClr val="000000"/>
                </a:solidFill>
                <a:latin typeface="TH SarabunPSK" panose="020B0500040200020003" charset="0"/>
                <a:ea typeface="Chonburi" panose="00000500000000000000"/>
                <a:cs typeface="TH SarabunPSK" panose="020B0500040200020003" charset="0"/>
                <a:sym typeface="Chonburi" panose="00000500000000000000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13575063-EE30-A4A9-1DB0-E16F7C310592}"/>
              </a:ext>
            </a:extLst>
          </p:cNvPr>
          <p:cNvGrpSpPr/>
          <p:nvPr/>
        </p:nvGrpSpPr>
        <p:grpSpPr>
          <a:xfrm>
            <a:off x="231543" y="231543"/>
            <a:ext cx="17824914" cy="9823914"/>
            <a:chOff x="0" y="0"/>
            <a:chExt cx="4694628" cy="258736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8DCBD89-2A11-CD04-1CE6-AD8D30E7534A}"/>
                </a:ext>
              </a:extLst>
            </p:cNvPr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B1EC017-3B97-BF03-DF69-5625551F99F0}"/>
                </a:ext>
              </a:extLst>
            </p:cNvPr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11">
            <a:extLst>
              <a:ext uri="{FF2B5EF4-FFF2-40B4-BE49-F238E27FC236}">
                <a16:creationId xmlns:a16="http://schemas.microsoft.com/office/drawing/2014/main" id="{4427E8CB-20F5-2B15-7DF9-F709A79888AE}"/>
              </a:ext>
            </a:extLst>
          </p:cNvPr>
          <p:cNvSpPr txBox="1"/>
          <p:nvPr/>
        </p:nvSpPr>
        <p:spPr>
          <a:xfrm>
            <a:off x="9587709" y="9630093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94F92BB-6271-CB29-D4CD-90B7DFBF90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00" t="18148" r="17917" b="4816"/>
          <a:stretch/>
        </p:blipFill>
        <p:spPr>
          <a:xfrm>
            <a:off x="1371600" y="352736"/>
            <a:ext cx="16154400" cy="9224188"/>
          </a:xfrm>
          <a:prstGeom prst="rect">
            <a:avLst/>
          </a:prstGeom>
        </p:spPr>
      </p:pic>
      <p:sp>
        <p:nvSpPr>
          <p:cNvPr id="12" name="สี่เหลี่ยมผืนผ้า 11">
            <a:extLst>
              <a:ext uri="{FF2B5EF4-FFF2-40B4-BE49-F238E27FC236}">
                <a16:creationId xmlns:a16="http://schemas.microsoft.com/office/drawing/2014/main" id="{33A9F0E8-B9A5-EABB-E213-A05E82DBEE72}"/>
              </a:ext>
            </a:extLst>
          </p:cNvPr>
          <p:cNvSpPr/>
          <p:nvPr/>
        </p:nvSpPr>
        <p:spPr>
          <a:xfrm>
            <a:off x="2819400" y="4229100"/>
            <a:ext cx="3348372" cy="653737"/>
          </a:xfrm>
          <a:prstGeom prst="rect">
            <a:avLst/>
          </a:prstGeom>
          <a:ln w="444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altLang="th-TH" sz="2700"/>
          </a:p>
        </p:txBody>
      </p:sp>
      <p:sp>
        <p:nvSpPr>
          <p:cNvPr id="21" name="สี่เหลี่ยมผืนผ้า 20">
            <a:extLst>
              <a:ext uri="{FF2B5EF4-FFF2-40B4-BE49-F238E27FC236}">
                <a16:creationId xmlns:a16="http://schemas.microsoft.com/office/drawing/2014/main" id="{1F7248AE-7F0F-2A3F-64EC-1234E7EA92B0}"/>
              </a:ext>
            </a:extLst>
          </p:cNvPr>
          <p:cNvSpPr/>
          <p:nvPr/>
        </p:nvSpPr>
        <p:spPr>
          <a:xfrm>
            <a:off x="6167771" y="6360476"/>
            <a:ext cx="3419937" cy="753824"/>
          </a:xfrm>
          <a:prstGeom prst="rect">
            <a:avLst/>
          </a:prstGeom>
          <a:ln w="444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altLang="th-TH" sz="2700"/>
          </a:p>
        </p:txBody>
      </p:sp>
      <p:sp>
        <p:nvSpPr>
          <p:cNvPr id="25" name="สี่เหลี่ยมผืนผ้า 24">
            <a:extLst>
              <a:ext uri="{FF2B5EF4-FFF2-40B4-BE49-F238E27FC236}">
                <a16:creationId xmlns:a16="http://schemas.microsoft.com/office/drawing/2014/main" id="{F06BDABC-253A-BFFC-752F-E1B6DB4BAC8D}"/>
              </a:ext>
            </a:extLst>
          </p:cNvPr>
          <p:cNvSpPr/>
          <p:nvPr/>
        </p:nvSpPr>
        <p:spPr>
          <a:xfrm>
            <a:off x="9663645" y="5622448"/>
            <a:ext cx="7176555" cy="753824"/>
          </a:xfrm>
          <a:prstGeom prst="rect">
            <a:avLst/>
          </a:prstGeom>
          <a:ln w="444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altLang="th-TH" sz="2700"/>
          </a:p>
        </p:txBody>
      </p:sp>
    </p:spTree>
    <p:extLst>
      <p:ext uri="{BB962C8B-B14F-4D97-AF65-F5344CB8AC3E}">
        <p14:creationId xmlns:p14="http://schemas.microsoft.com/office/powerpoint/2010/main" val="2208532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13575063-EE30-A4A9-1DB0-E16F7C310592}"/>
              </a:ext>
            </a:extLst>
          </p:cNvPr>
          <p:cNvGrpSpPr/>
          <p:nvPr/>
        </p:nvGrpSpPr>
        <p:grpSpPr>
          <a:xfrm>
            <a:off x="231543" y="231543"/>
            <a:ext cx="17824914" cy="9823914"/>
            <a:chOff x="0" y="0"/>
            <a:chExt cx="4694628" cy="258736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8DCBD89-2A11-CD04-1CE6-AD8D30E7534A}"/>
                </a:ext>
              </a:extLst>
            </p:cNvPr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B1EC017-3B97-BF03-DF69-5625551F99F0}"/>
                </a:ext>
              </a:extLst>
            </p:cNvPr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11">
            <a:extLst>
              <a:ext uri="{FF2B5EF4-FFF2-40B4-BE49-F238E27FC236}">
                <a16:creationId xmlns:a16="http://schemas.microsoft.com/office/drawing/2014/main" id="{4427E8CB-20F5-2B15-7DF9-F709A79888AE}"/>
              </a:ext>
            </a:extLst>
          </p:cNvPr>
          <p:cNvSpPr txBox="1"/>
          <p:nvPr/>
        </p:nvSpPr>
        <p:spPr>
          <a:xfrm>
            <a:off x="9587709" y="9630093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graphicFrame>
        <p:nvGraphicFramePr>
          <p:cNvPr id="3" name="ตัวแทนเนื้อหา 6">
            <a:extLst>
              <a:ext uri="{FF2B5EF4-FFF2-40B4-BE49-F238E27FC236}">
                <a16:creationId xmlns:a16="http://schemas.microsoft.com/office/drawing/2014/main" id="{86D0F9A9-E4AA-0B7A-6AAD-063F9CAA4A4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59546581"/>
              </p:ext>
            </p:extLst>
          </p:nvPr>
        </p:nvGraphicFramePr>
        <p:xfrm>
          <a:off x="1524000" y="2247900"/>
          <a:ext cx="15468600" cy="6412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TextBox 1">
            <a:extLst>
              <a:ext uri="{FF2B5EF4-FFF2-40B4-BE49-F238E27FC236}">
                <a16:creationId xmlns:a16="http://schemas.microsoft.com/office/drawing/2014/main" id="{FABFA4C8-7A3E-71A3-E0EB-E1CE7FB6F44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23996" y="1925672"/>
            <a:ext cx="1796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>
                <a:solidFill>
                  <a:srgbClr val="FF0000"/>
                </a:solidFill>
                <a:latin typeface="TH Niramit AS" panose="02000506000000020004" pitchFamily="2" charset="-34"/>
                <a:cs typeface="TH Niramit AS" panose="02000506000000020004" pitchFamily="2" charset="-34"/>
              </a:rPr>
              <a:t>จำนวนผป.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2B0C9B0-39D9-3999-40B6-5AB73B0BBDB7}"/>
              </a:ext>
            </a:extLst>
          </p:cNvPr>
          <p:cNvSpPr txBox="1"/>
          <p:nvPr/>
        </p:nvSpPr>
        <p:spPr>
          <a:xfrm>
            <a:off x="342482" y="336184"/>
            <a:ext cx="17413312" cy="1771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6"/>
              </a:lnSpc>
            </a:pPr>
            <a:r>
              <a:rPr lang="en-US" sz="54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สถานการณ์โรค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ไข้เลือดออก</a:t>
            </a:r>
            <a:r>
              <a:rPr lang="en-US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อำเภอกรง</a:t>
            </a:r>
            <a:r>
              <a:rPr lang="th-TH" sz="54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ปินัง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จำแนกรายเดือน</a:t>
            </a:r>
            <a:endParaRPr lang="en-US" sz="5400" b="1" spc="192" dirty="0">
              <a:solidFill>
                <a:srgbClr val="0D3B66"/>
              </a:solidFill>
              <a:latin typeface="เอฟซี ไอคอนิก Bold"/>
              <a:ea typeface="เอฟซี ไอคอนิก Bold"/>
              <a:cs typeface="เอฟซี ไอคอนิก Bold"/>
              <a:sym typeface="เอฟซี ไอคอนิก Bold"/>
            </a:endParaRPr>
          </a:p>
        </p:txBody>
      </p:sp>
    </p:spTree>
    <p:extLst>
      <p:ext uri="{BB962C8B-B14F-4D97-AF65-F5344CB8AC3E}">
        <p14:creationId xmlns:p14="http://schemas.microsoft.com/office/powerpoint/2010/main" val="132865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13575063-EE30-A4A9-1DB0-E16F7C310592}"/>
              </a:ext>
            </a:extLst>
          </p:cNvPr>
          <p:cNvGrpSpPr/>
          <p:nvPr/>
        </p:nvGrpSpPr>
        <p:grpSpPr>
          <a:xfrm>
            <a:off x="231543" y="231543"/>
            <a:ext cx="17824914" cy="9823914"/>
            <a:chOff x="0" y="0"/>
            <a:chExt cx="4694628" cy="258736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8DCBD89-2A11-CD04-1CE6-AD8D30E7534A}"/>
                </a:ext>
              </a:extLst>
            </p:cNvPr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B1EC017-3B97-BF03-DF69-5625551F99F0}"/>
                </a:ext>
              </a:extLst>
            </p:cNvPr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11">
            <a:extLst>
              <a:ext uri="{FF2B5EF4-FFF2-40B4-BE49-F238E27FC236}">
                <a16:creationId xmlns:a16="http://schemas.microsoft.com/office/drawing/2014/main" id="{4427E8CB-20F5-2B15-7DF9-F709A79888AE}"/>
              </a:ext>
            </a:extLst>
          </p:cNvPr>
          <p:cNvSpPr txBox="1"/>
          <p:nvPr/>
        </p:nvSpPr>
        <p:spPr>
          <a:xfrm>
            <a:off x="9587709" y="9630093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A33A8EC-A369-32B4-E3F5-9111B4A92159}"/>
              </a:ext>
            </a:extLst>
          </p:cNvPr>
          <p:cNvSpPr txBox="1"/>
          <p:nvPr/>
        </p:nvSpPr>
        <p:spPr>
          <a:xfrm>
            <a:off x="342482" y="336184"/>
            <a:ext cx="17413312" cy="86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06"/>
              </a:lnSpc>
            </a:pPr>
            <a:r>
              <a:rPr lang="en-US" sz="54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สถานการณ์โรค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ไข้เลือดออก</a:t>
            </a:r>
            <a:r>
              <a:rPr lang="en-US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อำเภอกรง</a:t>
            </a:r>
            <a:r>
              <a:rPr lang="th-TH" sz="5400" b="1" spc="192" dirty="0" err="1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ปินัง</a:t>
            </a:r>
            <a:r>
              <a:rPr lang="th-TH" sz="5400" b="1" spc="192" dirty="0">
                <a:solidFill>
                  <a:srgbClr val="0D3B66"/>
                </a:solidFill>
                <a:latin typeface="เอฟซี ไอคอนิก Bold"/>
                <a:ea typeface="เอฟซี ไอคอนิก Bold"/>
                <a:cs typeface="เอฟซี ไอคอนิก Bold"/>
                <a:sym typeface="เอฟซี ไอคอนิก Bold"/>
              </a:rPr>
              <a:t> </a:t>
            </a:r>
            <a:endParaRPr lang="en-US" sz="5400" b="1" spc="192" dirty="0">
              <a:solidFill>
                <a:srgbClr val="0D3B66"/>
              </a:solidFill>
              <a:latin typeface="เอฟซี ไอคอนิก Bold"/>
              <a:ea typeface="เอฟซี ไอคอนิก Bold"/>
              <a:cs typeface="เอฟซี ไอคอนิก Bold"/>
              <a:sym typeface="เอฟซี ไอคอนิก Bold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26A6CBE-2FEE-BD2E-6792-107764A8FA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1124133"/>
              </p:ext>
            </p:extLst>
          </p:nvPr>
        </p:nvGraphicFramePr>
        <p:xfrm>
          <a:off x="9556450" y="1908363"/>
          <a:ext cx="7283749" cy="3262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5FC33DE6-FE0F-7024-8B27-BEB886FDDA17}"/>
              </a:ext>
            </a:extLst>
          </p:cNvPr>
          <p:cNvSpPr txBox="1"/>
          <p:nvPr/>
        </p:nvSpPr>
        <p:spPr>
          <a:xfrm>
            <a:off x="2158796" y="2636927"/>
            <a:ext cx="7067550" cy="757238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th-TH" sz="3000" b="1" u="sng" dirty="0">
                <a:latin typeface="TH SarabunPSK" panose="020B0500040200020003" charset="0"/>
                <a:cs typeface="TH SarabunPSK" panose="020B0500040200020003" charset="0"/>
              </a:rPr>
              <a:t>จำแนกผู้ป่วยไข้เลือดออก จำแนกตามสถานบริการ อำเภอกรงปินัง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721724D0-1D1F-CCD8-9DB8-7324C170B1D7}"/>
              </a:ext>
            </a:extLst>
          </p:cNvPr>
          <p:cNvSpPr txBox="1"/>
          <p:nvPr/>
        </p:nvSpPr>
        <p:spPr>
          <a:xfrm>
            <a:off x="10103997" y="2134075"/>
            <a:ext cx="1721558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75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</a:t>
            </a:r>
          </a:p>
        </p:txBody>
      </p:sp>
      <p:sp>
        <p:nvSpPr>
          <p:cNvPr id="9" name="ชื่อเรื่อง 1">
            <a:extLst>
              <a:ext uri="{FF2B5EF4-FFF2-40B4-BE49-F238E27FC236}">
                <a16:creationId xmlns:a16="http://schemas.microsoft.com/office/drawing/2014/main" id="{3BC80B28-20BB-8A04-0D6E-8DF76B00D913}"/>
              </a:ext>
            </a:extLst>
          </p:cNvPr>
          <p:cNvSpPr>
            <a:spLocks noGrp="1"/>
          </p:cNvSpPr>
          <p:nvPr/>
        </p:nvSpPr>
        <p:spPr>
          <a:xfrm>
            <a:off x="10306300" y="1467632"/>
            <a:ext cx="5539373" cy="3553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102870" tIns="51435" rIns="102870" bIns="51435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อัตราป่วยโรคไข้เลือดออก อำเภอกรงปินัง จำแนกตามกลุ่มอายุ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D3EF54-0E29-21B0-CCDC-D6F0E602D48A}"/>
              </a:ext>
            </a:extLst>
          </p:cNvPr>
          <p:cNvSpPr txBox="1"/>
          <p:nvPr/>
        </p:nvSpPr>
        <p:spPr>
          <a:xfrm>
            <a:off x="16733397" y="4687279"/>
            <a:ext cx="1022397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75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กลุ่มอายุ</a:t>
            </a:r>
          </a:p>
        </p:txBody>
      </p:sp>
      <p:graphicFrame>
        <p:nvGraphicFramePr>
          <p:cNvPr id="11" name="ตาราง 99">
            <a:extLst>
              <a:ext uri="{FF2B5EF4-FFF2-40B4-BE49-F238E27FC236}">
                <a16:creationId xmlns:a16="http://schemas.microsoft.com/office/drawing/2014/main" id="{C46CAE6A-9E55-327C-6A43-1D044D31F72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88841178"/>
              </p:ext>
            </p:extLst>
          </p:nvPr>
        </p:nvGraphicFramePr>
        <p:xfrm>
          <a:off x="883797" y="3376141"/>
          <a:ext cx="7723816" cy="61683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84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1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17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76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61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012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สถานบริการ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ผู้ป่วยสะสมยืนยัน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altLang="th-TH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อัตราป่วย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alt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ผู้ป่วยสะสม</a:t>
                      </a:r>
                      <a:endParaRPr lang="en-US" altLang="th-TH" sz="2400" b="1" dirty="0">
                        <a:solidFill>
                          <a:schemeClr val="bg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DF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en-US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DHF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tc>
                  <a:txBody>
                    <a:bodyPr/>
                    <a:lstStyle/>
                    <a:p>
                      <a:pPr algn="thaiDist"/>
                      <a:r>
                        <a:rPr lang="en-US" altLang="th-TH" sz="2400" b="1" dirty="0">
                          <a:solidFill>
                            <a:schemeClr val="bg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DSS</a:t>
                      </a:r>
                    </a:p>
                  </a:txBody>
                  <a:tcPr marL="137160" marR="137160" marT="68580" marB="68580">
                    <a:solidFill>
                      <a:srgbClr val="4BAA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675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รพ.กรงปินัง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276.12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74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สอน.บ้านโฉลง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418.50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695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err="1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รพ.สต.อุเผะ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175.92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รพ.สต.ลือมุ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699.06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รพ.สต.ดุซงกูจิ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653.19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b="1" dirty="0"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รพ.สต.ห้วยกระทิง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b="1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514.31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th-TH" altLang="en-US" sz="24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104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รวม</a:t>
                      </a:r>
                    </a:p>
                  </a:txBody>
                  <a:tcPr marL="137160" marR="137160" marT="68580" marB="6858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118</a:t>
                      </a:r>
                    </a:p>
                  </a:txBody>
                  <a:tcPr marL="11430" marR="11430" marT="1143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427.38</a:t>
                      </a:r>
                    </a:p>
                  </a:txBody>
                  <a:tcPr marL="11430" marR="11430" marT="1143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105</a:t>
                      </a:r>
                    </a:p>
                  </a:txBody>
                  <a:tcPr marL="11430" marR="11430" marT="1143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11430" marR="11430" marT="1143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altLang="en-US" sz="2400" b="1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11430" marR="11430" marT="1143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" name="ชื่อเรื่อง 1">
            <a:extLst>
              <a:ext uri="{FF2B5EF4-FFF2-40B4-BE49-F238E27FC236}">
                <a16:creationId xmlns:a16="http://schemas.microsoft.com/office/drawing/2014/main" id="{756D8543-5772-FAED-619A-3B2F21FE981D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0269415" y="5214429"/>
            <a:ext cx="5073668" cy="38087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102870" tIns="51435" rIns="102870" bIns="51435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1913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อัตราป่วยโรคไข้เลือดออก อำเภอกรงปินัง จำแนกตามเพศ</a:t>
            </a:r>
            <a:endParaRPr lang="en-US" altLang="th-TH" sz="1913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สี่เหลี่ยมผืนผ้า: มุมมน 12">
            <a:extLst>
              <a:ext uri="{FF2B5EF4-FFF2-40B4-BE49-F238E27FC236}">
                <a16:creationId xmlns:a16="http://schemas.microsoft.com/office/drawing/2014/main" id="{7D436EA0-6ED6-604A-307F-856FC3E4562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269732" y="5680671"/>
            <a:ext cx="6158865" cy="3530918"/>
          </a:xfrm>
          <a:prstGeom prst="roundRect">
            <a:avLst>
              <a:gd name="adj" fmla="val 813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2700" dirty="0"/>
          </a:p>
        </p:txBody>
      </p:sp>
      <p:graphicFrame>
        <p:nvGraphicFramePr>
          <p:cNvPr id="14" name="Chart 2">
            <a:extLst>
              <a:ext uri="{FF2B5EF4-FFF2-40B4-BE49-F238E27FC236}">
                <a16:creationId xmlns:a16="http://schemas.microsoft.com/office/drawing/2014/main" id="{079C4F34-3B0B-1BE3-2570-493B050C7D73}"/>
              </a:ext>
            </a:extLst>
          </p:cNvPr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02341823"/>
              </p:ext>
            </p:extLst>
          </p:nvPr>
        </p:nvGraphicFramePr>
        <p:xfrm>
          <a:off x="10637397" y="5437188"/>
          <a:ext cx="5587366" cy="4154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5" name="ตาราง 16">
            <a:extLst>
              <a:ext uri="{FF2B5EF4-FFF2-40B4-BE49-F238E27FC236}">
                <a16:creationId xmlns:a16="http://schemas.microsoft.com/office/drawing/2014/main" id="{76FBFADF-2FD0-E389-75BF-F2BD43FE7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996927"/>
              </p:ext>
            </p:extLst>
          </p:nvPr>
        </p:nvGraphicFramePr>
        <p:xfrm>
          <a:off x="2685927" y="1399296"/>
          <a:ext cx="4397834" cy="1258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2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5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7208"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chemeClr val="tx1"/>
                          </a:solidFill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ผู้ป่วยสะสม</a:t>
                      </a:r>
                      <a:endParaRPr lang="th-TH" sz="3200" dirty="0">
                        <a:solidFill>
                          <a:srgbClr val="FF0000"/>
                        </a:solidFill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>
                    <a:solidFill>
                      <a:srgbClr val="F9ADA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dirty="0">
                          <a:solidFill>
                            <a:schemeClr val="tx1"/>
                          </a:solidFill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ผู้ป่วยเสียชีวิต</a:t>
                      </a:r>
                    </a:p>
                  </a:txBody>
                  <a:tcPr>
                    <a:solidFill>
                      <a:srgbClr val="F9AD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9375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</a:t>
                      </a:r>
                      <a:r>
                        <a:rPr lang="th-TH" sz="2400" b="1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118 ราย</a:t>
                      </a:r>
                    </a:p>
                  </a:txBody>
                  <a:tcPr>
                    <a:solidFill>
                      <a:srgbClr val="BDD7D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 ราย</a:t>
                      </a:r>
                    </a:p>
                  </a:txBody>
                  <a:tcPr>
                    <a:solidFill>
                      <a:srgbClr val="BDD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02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13575063-EE30-A4A9-1DB0-E16F7C310592}"/>
              </a:ext>
            </a:extLst>
          </p:cNvPr>
          <p:cNvGrpSpPr/>
          <p:nvPr/>
        </p:nvGrpSpPr>
        <p:grpSpPr>
          <a:xfrm>
            <a:off x="231543" y="336184"/>
            <a:ext cx="17824914" cy="9823914"/>
            <a:chOff x="0" y="0"/>
            <a:chExt cx="4694628" cy="2587368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8DCBD89-2A11-CD04-1CE6-AD8D30E7534A}"/>
                </a:ext>
              </a:extLst>
            </p:cNvPr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9B1EC017-3B97-BF03-DF69-5625551F99F0}"/>
                </a:ext>
              </a:extLst>
            </p:cNvPr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4" name="TextBox 11">
            <a:extLst>
              <a:ext uri="{FF2B5EF4-FFF2-40B4-BE49-F238E27FC236}">
                <a16:creationId xmlns:a16="http://schemas.microsoft.com/office/drawing/2014/main" id="{4427E8CB-20F5-2B15-7DF9-F709A79888AE}"/>
              </a:ext>
            </a:extLst>
          </p:cNvPr>
          <p:cNvSpPr txBox="1"/>
          <p:nvPr/>
        </p:nvSpPr>
        <p:spPr>
          <a:xfrm>
            <a:off x="-1076916" y="9521592"/>
            <a:ext cx="8700291" cy="1041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ที่มา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โปรแกรม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DDS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ข้อมูล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ณ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วันที่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11 </a:t>
            </a:r>
            <a:r>
              <a:rPr lang="en-US" sz="3200" b="1" dirty="0" err="1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ธันวาคม</a:t>
            </a:r>
            <a:r>
              <a:rPr lang="en-US" sz="3200" b="1" dirty="0">
                <a:solidFill>
                  <a:srgbClr val="051D40"/>
                </a:solidFill>
                <a:latin typeface="AngsanaUPC" panose="02020603050405020304" pitchFamily="18" charset="-34"/>
                <a:ea typeface="Open Sans Extra Bold"/>
                <a:cs typeface="AngsanaUPC" panose="02020603050405020304" pitchFamily="18" charset="-34"/>
                <a:sym typeface="Open Sans Extra Bold"/>
              </a:rPr>
              <a:t> 2567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051D40"/>
              </a:solidFill>
              <a:latin typeface="Open Sans Extra Bold"/>
              <a:ea typeface="Open Sans Extra Bold"/>
              <a:cs typeface="Open Sans Extra Bold"/>
              <a:sym typeface="Open Sans Extra Bold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9A33A8EC-A369-32B4-E3F5-9111B4A92159}"/>
              </a:ext>
            </a:extLst>
          </p:cNvPr>
          <p:cNvSpPr txBox="1"/>
          <p:nvPr/>
        </p:nvSpPr>
        <p:spPr>
          <a:xfrm>
            <a:off x="342482" y="336184"/>
            <a:ext cx="17413312" cy="860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defRPr/>
            </a:pPr>
            <a:r>
              <a:rPr lang="th-TH" altLang="th-TH" sz="5400" b="1" dirty="0">
                <a:solidFill>
                  <a:schemeClr val="tx2">
                    <a:lumMod val="75000"/>
                  </a:schemeClr>
                </a:solidFill>
                <a:latin typeface="เอฟซี ไอคอนิก Bold" panose="020B0604020202020204" charset="-34"/>
                <a:cs typeface="เอฟซี ไอคอนิก Bold" panose="020B0604020202020204" charset="-34"/>
                <a:sym typeface="+mn-ea"/>
              </a:rPr>
              <a:t>แผนที่แสดงอัตราป่วยโรคไข้เลือดออกอำเภอกรง</a:t>
            </a:r>
            <a:r>
              <a:rPr lang="th-TH" altLang="th-TH" sz="5400" b="1" dirty="0" err="1">
                <a:solidFill>
                  <a:schemeClr val="tx2">
                    <a:lumMod val="75000"/>
                  </a:schemeClr>
                </a:solidFill>
                <a:latin typeface="เอฟซี ไอคอนิก Bold" panose="020B0604020202020204" charset="-34"/>
                <a:cs typeface="เอฟซี ไอคอนิก Bold" panose="020B0604020202020204" charset="-34"/>
                <a:sym typeface="+mn-ea"/>
              </a:rPr>
              <a:t>ปินัง</a:t>
            </a:r>
            <a:endParaRPr lang="th-TH" altLang="th-TH" sz="5400" b="1" kern="0" dirty="0">
              <a:solidFill>
                <a:schemeClr val="tx2">
                  <a:lumMod val="75000"/>
                </a:schemeClr>
              </a:solidFill>
              <a:latin typeface="เอฟซี ไอคอนิก Bold" panose="020B0604020202020204" charset="-34"/>
              <a:cs typeface="เอฟซี ไอคอนิก Bold" panose="020B0604020202020204" charset="-34"/>
              <a:sym typeface="+mn-ea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26A6CBE-2FEE-BD2E-6792-107764A8FADC}"/>
              </a:ext>
            </a:extLst>
          </p:cNvPr>
          <p:cNvGraphicFramePr/>
          <p:nvPr/>
        </p:nvGraphicFramePr>
        <p:xfrm>
          <a:off x="9556450" y="1908363"/>
          <a:ext cx="7283749" cy="3262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pic>
        <p:nvPicPr>
          <p:cNvPr id="16" name="ตัวแทนเนื้อหา 147">
            <a:extLst>
              <a:ext uri="{FF2B5EF4-FFF2-40B4-BE49-F238E27FC236}">
                <a16:creationId xmlns:a16="http://schemas.microsoft.com/office/drawing/2014/main" id="{7248872A-A0F6-F679-DDDA-C4F18A597E4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3"/>
          <a:srcRect l="74200" t="71760" r="15353" b="13278"/>
          <a:stretch>
            <a:fillRect/>
          </a:stretch>
        </p:blipFill>
        <p:spPr>
          <a:xfrm>
            <a:off x="7136130" y="6275070"/>
            <a:ext cx="2764155" cy="2226945"/>
          </a:xfrm>
          <a:prstGeom prst="rect">
            <a:avLst/>
          </a:prstGeom>
        </p:spPr>
      </p:pic>
      <p:sp>
        <p:nvSpPr>
          <p:cNvPr id="17" name="สี่เหลี่ยมผืนผ้า 16">
            <a:extLst>
              <a:ext uri="{FF2B5EF4-FFF2-40B4-BE49-F238E27FC236}">
                <a16:creationId xmlns:a16="http://schemas.microsoft.com/office/drawing/2014/main" id="{A0D56761-5166-83D1-1EAF-3B87F88F453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03996" y="1409700"/>
            <a:ext cx="5363679" cy="92333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th-TH" sz="2700" b="1" dirty="0">
                <a:latin typeface="TH SarabunPSK" panose="020B0500040200020003" charset="0"/>
                <a:ea typeface="Calibri" panose="020F0502020204030204" pitchFamily="34" charset="0"/>
                <a:cs typeface="TH SarabunPSK" panose="020B0500040200020003" charset="0"/>
              </a:rPr>
              <a:t>จำนวนผู้ป่วยสะสม ปี2567</a:t>
            </a:r>
          </a:p>
          <a:p>
            <a:pPr algn="ctr"/>
            <a:r>
              <a:rPr lang="th-TH" sz="2700" b="1" dirty="0">
                <a:latin typeface="TH SarabunPSK" panose="020B0500040200020003" charset="0"/>
                <a:cs typeface="TH SarabunPSK" panose="020B0500040200020003" charset="0"/>
              </a:rPr>
              <a:t>(1 ม.ค.- 11 ธ.ค. 2567) จำนวน 118 ราย</a:t>
            </a:r>
          </a:p>
        </p:txBody>
      </p:sp>
      <p:sp>
        <p:nvSpPr>
          <p:cNvPr id="18" name="สี่เหลี่ยมผืนผ้า 17">
            <a:extLst>
              <a:ext uri="{FF2B5EF4-FFF2-40B4-BE49-F238E27FC236}">
                <a16:creationId xmlns:a16="http://schemas.microsoft.com/office/drawing/2014/main" id="{DDC63834-F3E6-F113-5B73-71E5F4E8DF1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92109" y="1429010"/>
            <a:ext cx="5841604" cy="92333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pPr algn="ctr"/>
            <a:r>
              <a:rPr lang="th-TH" sz="2700" b="1" dirty="0">
                <a:latin typeface="TH SarabunPSK" panose="020B0500040200020003" charset="0"/>
                <a:ea typeface="Calibri" panose="020F0502020204030204" pitchFamily="34" charset="0"/>
                <a:cs typeface="TH SarabunPSK" panose="020B0500040200020003" charset="0"/>
              </a:rPr>
              <a:t>จำนวนผู้ป่วย 4 สัปดาห์ </a:t>
            </a:r>
          </a:p>
          <a:p>
            <a:pPr algn="ctr"/>
            <a:r>
              <a:rPr lang="en-US" sz="2700" b="1" dirty="0" err="1">
                <a:latin typeface="TH SarabunPSK" panose="020B0500040200020003" charset="0"/>
                <a:cs typeface="TH SarabunPSK" panose="020B0500040200020003" charset="0"/>
              </a:rPr>
              <a:t>Wk</a:t>
            </a:r>
            <a:r>
              <a:rPr lang="en-US" sz="2700" b="1" dirty="0">
                <a:latin typeface="TH SarabunPSK" panose="020B0500040200020003" charset="0"/>
                <a:cs typeface="TH SarabunPSK" panose="020B0500040200020003" charset="0"/>
              </a:rPr>
              <a:t> 45-48 </a:t>
            </a:r>
            <a:r>
              <a:rPr lang="th-TH" sz="2700" b="1" dirty="0">
                <a:latin typeface="TH SarabunPSK" panose="020B0500040200020003" charset="0"/>
                <a:cs typeface="TH SarabunPSK" panose="020B0500040200020003" charset="0"/>
              </a:rPr>
              <a:t>(10 พ.ย.67 - 7 ธ.ค.67)  จำนวน 6 ราย</a:t>
            </a:r>
          </a:p>
        </p:txBody>
      </p:sp>
      <p:grpSp>
        <p:nvGrpSpPr>
          <p:cNvPr id="19" name="Group 6">
            <a:extLst>
              <a:ext uri="{FF2B5EF4-FFF2-40B4-BE49-F238E27FC236}">
                <a16:creationId xmlns:a16="http://schemas.microsoft.com/office/drawing/2014/main" id="{DE932ABB-8046-C790-3ECD-987D63205188}"/>
              </a:ext>
            </a:extLst>
          </p:cNvPr>
          <p:cNvGrpSpPr>
            <a:grpSpLocks noChangeAspect="1"/>
          </p:cNvGrpSpPr>
          <p:nvPr/>
        </p:nvGrpSpPr>
        <p:grpSpPr>
          <a:xfrm>
            <a:off x="-773430" y="2051685"/>
            <a:ext cx="11574780" cy="7804785"/>
            <a:chOff x="-1304" y="-108"/>
            <a:chExt cx="8115" cy="4523"/>
          </a:xfrm>
        </p:grpSpPr>
        <p:sp>
          <p:nvSpPr>
            <p:cNvPr id="20" name="AutoShape 5">
              <a:extLst>
                <a:ext uri="{FF2B5EF4-FFF2-40B4-BE49-F238E27FC236}">
                  <a16:creationId xmlns:a16="http://schemas.microsoft.com/office/drawing/2014/main" id="{0D782F17-B0C8-7583-0A87-DDDA0660F724}"/>
                </a:ext>
              </a:extLst>
            </p:cNvPr>
            <p:cNvSpPr>
              <a:spLocks noChangeAspect="1" noTextEdit="1"/>
            </p:cNvSpPr>
            <p:nvPr>
              <p:custDataLst>
                <p:tags r:id="rId12"/>
              </p:custDataLst>
            </p:nvPr>
          </p:nvSpPr>
          <p:spPr>
            <a:xfrm>
              <a:off x="-1304" y="-108"/>
              <a:ext cx="8115" cy="4523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E97BE775-656E-92FE-6065-F136AF475347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3067" y="1263"/>
              <a:ext cx="952" cy="295"/>
            </a:xfrm>
            <a:custGeom>
              <a:avLst/>
              <a:gdLst>
                <a:gd name="txL" fmla="*/ 0 w 952"/>
                <a:gd name="txT" fmla="*/ 0 h 295"/>
                <a:gd name="txR" fmla="*/ 952 w 952"/>
                <a:gd name="txB" fmla="*/ 295 h 295"/>
              </a:gdLst>
              <a:ahLst/>
              <a:cxnLst>
                <a:cxn ang="0">
                  <a:pos x="945" y="137"/>
                </a:cxn>
                <a:cxn ang="0">
                  <a:pos x="924" y="173"/>
                </a:cxn>
                <a:cxn ang="0">
                  <a:pos x="902" y="209"/>
                </a:cxn>
                <a:cxn ang="0">
                  <a:pos x="902" y="230"/>
                </a:cxn>
                <a:cxn ang="0">
                  <a:pos x="779" y="238"/>
                </a:cxn>
                <a:cxn ang="0">
                  <a:pos x="707" y="238"/>
                </a:cxn>
                <a:cxn ang="0">
                  <a:pos x="599" y="252"/>
                </a:cxn>
                <a:cxn ang="0">
                  <a:pos x="520" y="245"/>
                </a:cxn>
                <a:cxn ang="0">
                  <a:pos x="455" y="230"/>
                </a:cxn>
                <a:cxn ang="0">
                  <a:pos x="368" y="209"/>
                </a:cxn>
                <a:cxn ang="0">
                  <a:pos x="347" y="216"/>
                </a:cxn>
                <a:cxn ang="0">
                  <a:pos x="310" y="230"/>
                </a:cxn>
                <a:cxn ang="0">
                  <a:pos x="253" y="267"/>
                </a:cxn>
                <a:cxn ang="0">
                  <a:pos x="188" y="295"/>
                </a:cxn>
                <a:cxn ang="0">
                  <a:pos x="137" y="288"/>
                </a:cxn>
                <a:cxn ang="0">
                  <a:pos x="108" y="267"/>
                </a:cxn>
                <a:cxn ang="0">
                  <a:pos x="80" y="230"/>
                </a:cxn>
                <a:cxn ang="0">
                  <a:pos x="7" y="166"/>
                </a:cxn>
                <a:cxn ang="0">
                  <a:pos x="0" y="151"/>
                </a:cxn>
                <a:cxn ang="0">
                  <a:pos x="108" y="108"/>
                </a:cxn>
                <a:cxn ang="0">
                  <a:pos x="246" y="72"/>
                </a:cxn>
                <a:cxn ang="0">
                  <a:pos x="368" y="43"/>
                </a:cxn>
                <a:cxn ang="0">
                  <a:pos x="491" y="28"/>
                </a:cxn>
                <a:cxn ang="0">
                  <a:pos x="613" y="21"/>
                </a:cxn>
                <a:cxn ang="0">
                  <a:pos x="700" y="7"/>
                </a:cxn>
                <a:cxn ang="0">
                  <a:pos x="808" y="0"/>
                </a:cxn>
                <a:cxn ang="0">
                  <a:pos x="808" y="7"/>
                </a:cxn>
                <a:cxn ang="0">
                  <a:pos x="823" y="21"/>
                </a:cxn>
                <a:cxn ang="0">
                  <a:pos x="859" y="50"/>
                </a:cxn>
                <a:cxn ang="0">
                  <a:pos x="895" y="79"/>
                </a:cxn>
                <a:cxn ang="0">
                  <a:pos x="916" y="86"/>
                </a:cxn>
                <a:cxn ang="0">
                  <a:pos x="931" y="101"/>
                </a:cxn>
                <a:cxn ang="0">
                  <a:pos x="938" y="108"/>
                </a:cxn>
                <a:cxn ang="0">
                  <a:pos x="952" y="129"/>
                </a:cxn>
                <a:cxn ang="0">
                  <a:pos x="945" y="137"/>
                </a:cxn>
              </a:cxnLst>
              <a:rect l="txL" t="txT" r="txR" b="txB"/>
              <a:pathLst>
                <a:path w="952" h="295">
                  <a:moveTo>
                    <a:pt x="945" y="137"/>
                  </a:moveTo>
                  <a:lnTo>
                    <a:pt x="924" y="173"/>
                  </a:lnTo>
                  <a:lnTo>
                    <a:pt x="902" y="209"/>
                  </a:lnTo>
                  <a:lnTo>
                    <a:pt x="902" y="230"/>
                  </a:lnTo>
                  <a:lnTo>
                    <a:pt x="779" y="238"/>
                  </a:lnTo>
                  <a:lnTo>
                    <a:pt x="707" y="238"/>
                  </a:lnTo>
                  <a:lnTo>
                    <a:pt x="599" y="252"/>
                  </a:lnTo>
                  <a:lnTo>
                    <a:pt x="520" y="245"/>
                  </a:lnTo>
                  <a:lnTo>
                    <a:pt x="455" y="230"/>
                  </a:lnTo>
                  <a:lnTo>
                    <a:pt x="368" y="209"/>
                  </a:lnTo>
                  <a:lnTo>
                    <a:pt x="347" y="216"/>
                  </a:lnTo>
                  <a:lnTo>
                    <a:pt x="310" y="230"/>
                  </a:lnTo>
                  <a:lnTo>
                    <a:pt x="253" y="267"/>
                  </a:lnTo>
                  <a:lnTo>
                    <a:pt x="188" y="295"/>
                  </a:lnTo>
                  <a:lnTo>
                    <a:pt x="137" y="288"/>
                  </a:lnTo>
                  <a:lnTo>
                    <a:pt x="108" y="267"/>
                  </a:lnTo>
                  <a:lnTo>
                    <a:pt x="80" y="230"/>
                  </a:lnTo>
                  <a:lnTo>
                    <a:pt x="7" y="166"/>
                  </a:lnTo>
                  <a:lnTo>
                    <a:pt x="0" y="151"/>
                  </a:lnTo>
                  <a:lnTo>
                    <a:pt x="108" y="108"/>
                  </a:lnTo>
                  <a:lnTo>
                    <a:pt x="246" y="72"/>
                  </a:lnTo>
                  <a:lnTo>
                    <a:pt x="368" y="43"/>
                  </a:lnTo>
                  <a:lnTo>
                    <a:pt x="491" y="28"/>
                  </a:lnTo>
                  <a:lnTo>
                    <a:pt x="613" y="21"/>
                  </a:lnTo>
                  <a:lnTo>
                    <a:pt x="700" y="7"/>
                  </a:lnTo>
                  <a:lnTo>
                    <a:pt x="808" y="0"/>
                  </a:lnTo>
                  <a:lnTo>
                    <a:pt x="808" y="7"/>
                  </a:lnTo>
                  <a:lnTo>
                    <a:pt x="823" y="21"/>
                  </a:lnTo>
                  <a:lnTo>
                    <a:pt x="859" y="50"/>
                  </a:lnTo>
                  <a:lnTo>
                    <a:pt x="895" y="79"/>
                  </a:lnTo>
                  <a:lnTo>
                    <a:pt x="916" y="86"/>
                  </a:lnTo>
                  <a:lnTo>
                    <a:pt x="931" y="101"/>
                  </a:lnTo>
                  <a:lnTo>
                    <a:pt x="938" y="108"/>
                  </a:lnTo>
                  <a:lnTo>
                    <a:pt x="952" y="129"/>
                  </a:lnTo>
                  <a:lnTo>
                    <a:pt x="945" y="137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B5230BDE-086D-2F14-4B8A-6EB4563018FF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298" y="664"/>
              <a:ext cx="584" cy="375"/>
            </a:xfrm>
            <a:custGeom>
              <a:avLst/>
              <a:gdLst>
                <a:gd name="txL" fmla="*/ 0 w 584"/>
                <a:gd name="txT" fmla="*/ 0 h 375"/>
                <a:gd name="txR" fmla="*/ 584 w 584"/>
                <a:gd name="txB" fmla="*/ 375 h 375"/>
              </a:gdLst>
              <a:ahLst/>
              <a:cxnLst>
                <a:cxn ang="0">
                  <a:pos x="505" y="209"/>
                </a:cxn>
                <a:cxn ang="0">
                  <a:pos x="584" y="288"/>
                </a:cxn>
                <a:cxn ang="0">
                  <a:pos x="534" y="303"/>
                </a:cxn>
                <a:cxn ang="0">
                  <a:pos x="469" y="317"/>
                </a:cxn>
                <a:cxn ang="0">
                  <a:pos x="354" y="324"/>
                </a:cxn>
                <a:cxn ang="0">
                  <a:pos x="245" y="332"/>
                </a:cxn>
                <a:cxn ang="0">
                  <a:pos x="195" y="339"/>
                </a:cxn>
                <a:cxn ang="0">
                  <a:pos x="94" y="368"/>
                </a:cxn>
                <a:cxn ang="0">
                  <a:pos x="65" y="375"/>
                </a:cxn>
                <a:cxn ang="0">
                  <a:pos x="58" y="339"/>
                </a:cxn>
                <a:cxn ang="0">
                  <a:pos x="43" y="288"/>
                </a:cxn>
                <a:cxn ang="0">
                  <a:pos x="0" y="137"/>
                </a:cxn>
                <a:cxn ang="0">
                  <a:pos x="22" y="123"/>
                </a:cxn>
                <a:cxn ang="0">
                  <a:pos x="101" y="108"/>
                </a:cxn>
                <a:cxn ang="0">
                  <a:pos x="231" y="50"/>
                </a:cxn>
                <a:cxn ang="0">
                  <a:pos x="317" y="0"/>
                </a:cxn>
                <a:cxn ang="0">
                  <a:pos x="404" y="108"/>
                </a:cxn>
                <a:cxn ang="0">
                  <a:pos x="505" y="209"/>
                </a:cxn>
              </a:cxnLst>
              <a:rect l="txL" t="txT" r="txR" b="txB"/>
              <a:pathLst>
                <a:path w="584" h="375">
                  <a:moveTo>
                    <a:pt x="505" y="209"/>
                  </a:moveTo>
                  <a:lnTo>
                    <a:pt x="584" y="288"/>
                  </a:lnTo>
                  <a:lnTo>
                    <a:pt x="534" y="303"/>
                  </a:lnTo>
                  <a:lnTo>
                    <a:pt x="469" y="317"/>
                  </a:lnTo>
                  <a:lnTo>
                    <a:pt x="354" y="324"/>
                  </a:lnTo>
                  <a:lnTo>
                    <a:pt x="245" y="332"/>
                  </a:lnTo>
                  <a:lnTo>
                    <a:pt x="195" y="339"/>
                  </a:lnTo>
                  <a:lnTo>
                    <a:pt x="94" y="368"/>
                  </a:lnTo>
                  <a:lnTo>
                    <a:pt x="65" y="375"/>
                  </a:lnTo>
                  <a:lnTo>
                    <a:pt x="58" y="339"/>
                  </a:lnTo>
                  <a:lnTo>
                    <a:pt x="43" y="288"/>
                  </a:lnTo>
                  <a:lnTo>
                    <a:pt x="0" y="137"/>
                  </a:lnTo>
                  <a:lnTo>
                    <a:pt x="22" y="123"/>
                  </a:lnTo>
                  <a:lnTo>
                    <a:pt x="101" y="108"/>
                  </a:lnTo>
                  <a:lnTo>
                    <a:pt x="231" y="50"/>
                  </a:lnTo>
                  <a:lnTo>
                    <a:pt x="317" y="0"/>
                  </a:lnTo>
                  <a:lnTo>
                    <a:pt x="404" y="108"/>
                  </a:lnTo>
                  <a:lnTo>
                    <a:pt x="505" y="209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CBDAECAE-A230-5F11-3E72-AF9B49900E7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2750" y="484"/>
              <a:ext cx="865" cy="454"/>
            </a:xfrm>
            <a:custGeom>
              <a:avLst/>
              <a:gdLst>
                <a:gd name="txL" fmla="*/ 0 w 865"/>
                <a:gd name="txT" fmla="*/ 0 h 454"/>
                <a:gd name="txR" fmla="*/ 865 w 865"/>
                <a:gd name="txB" fmla="*/ 454 h 454"/>
              </a:gdLst>
              <a:ahLst/>
              <a:cxnLst>
                <a:cxn ang="0">
                  <a:pos x="779" y="230"/>
                </a:cxn>
                <a:cxn ang="0">
                  <a:pos x="649" y="288"/>
                </a:cxn>
                <a:cxn ang="0">
                  <a:pos x="570" y="303"/>
                </a:cxn>
                <a:cxn ang="0">
                  <a:pos x="541" y="324"/>
                </a:cxn>
                <a:cxn ang="0">
                  <a:pos x="548" y="339"/>
                </a:cxn>
                <a:cxn ang="0">
                  <a:pos x="548" y="360"/>
                </a:cxn>
                <a:cxn ang="0">
                  <a:pos x="541" y="375"/>
                </a:cxn>
                <a:cxn ang="0">
                  <a:pos x="462" y="382"/>
                </a:cxn>
                <a:cxn ang="0">
                  <a:pos x="397" y="389"/>
                </a:cxn>
                <a:cxn ang="0">
                  <a:pos x="274" y="411"/>
                </a:cxn>
                <a:cxn ang="0">
                  <a:pos x="224" y="411"/>
                </a:cxn>
                <a:cxn ang="0">
                  <a:pos x="159" y="411"/>
                </a:cxn>
                <a:cxn ang="0">
                  <a:pos x="115" y="447"/>
                </a:cxn>
                <a:cxn ang="0">
                  <a:pos x="108" y="454"/>
                </a:cxn>
                <a:cxn ang="0">
                  <a:pos x="94" y="432"/>
                </a:cxn>
                <a:cxn ang="0">
                  <a:pos x="50" y="403"/>
                </a:cxn>
                <a:cxn ang="0">
                  <a:pos x="22" y="389"/>
                </a:cxn>
                <a:cxn ang="0">
                  <a:pos x="0" y="360"/>
                </a:cxn>
                <a:cxn ang="0">
                  <a:pos x="22" y="360"/>
                </a:cxn>
                <a:cxn ang="0">
                  <a:pos x="79" y="346"/>
                </a:cxn>
                <a:cxn ang="0">
                  <a:pos x="202" y="266"/>
                </a:cxn>
                <a:cxn ang="0">
                  <a:pos x="332" y="165"/>
                </a:cxn>
                <a:cxn ang="0">
                  <a:pos x="404" y="115"/>
                </a:cxn>
                <a:cxn ang="0">
                  <a:pos x="541" y="64"/>
                </a:cxn>
                <a:cxn ang="0">
                  <a:pos x="635" y="28"/>
                </a:cxn>
                <a:cxn ang="0">
                  <a:pos x="671" y="14"/>
                </a:cxn>
                <a:cxn ang="0">
                  <a:pos x="707" y="0"/>
                </a:cxn>
                <a:cxn ang="0">
                  <a:pos x="728" y="0"/>
                </a:cxn>
                <a:cxn ang="0">
                  <a:pos x="750" y="21"/>
                </a:cxn>
                <a:cxn ang="0">
                  <a:pos x="815" y="122"/>
                </a:cxn>
                <a:cxn ang="0">
                  <a:pos x="865" y="180"/>
                </a:cxn>
                <a:cxn ang="0">
                  <a:pos x="779" y="230"/>
                </a:cxn>
              </a:cxnLst>
              <a:rect l="txL" t="txT" r="txR" b="txB"/>
              <a:pathLst>
                <a:path w="865" h="454">
                  <a:moveTo>
                    <a:pt x="779" y="230"/>
                  </a:moveTo>
                  <a:lnTo>
                    <a:pt x="649" y="288"/>
                  </a:lnTo>
                  <a:lnTo>
                    <a:pt x="570" y="303"/>
                  </a:lnTo>
                  <a:lnTo>
                    <a:pt x="541" y="324"/>
                  </a:lnTo>
                  <a:lnTo>
                    <a:pt x="548" y="339"/>
                  </a:lnTo>
                  <a:lnTo>
                    <a:pt x="548" y="360"/>
                  </a:lnTo>
                  <a:lnTo>
                    <a:pt x="541" y="375"/>
                  </a:lnTo>
                  <a:lnTo>
                    <a:pt x="462" y="382"/>
                  </a:lnTo>
                  <a:lnTo>
                    <a:pt x="397" y="389"/>
                  </a:lnTo>
                  <a:lnTo>
                    <a:pt x="274" y="411"/>
                  </a:lnTo>
                  <a:lnTo>
                    <a:pt x="224" y="411"/>
                  </a:lnTo>
                  <a:lnTo>
                    <a:pt x="159" y="411"/>
                  </a:lnTo>
                  <a:lnTo>
                    <a:pt x="115" y="447"/>
                  </a:lnTo>
                  <a:lnTo>
                    <a:pt x="108" y="454"/>
                  </a:lnTo>
                  <a:lnTo>
                    <a:pt x="94" y="432"/>
                  </a:lnTo>
                  <a:lnTo>
                    <a:pt x="50" y="403"/>
                  </a:lnTo>
                  <a:lnTo>
                    <a:pt x="22" y="389"/>
                  </a:lnTo>
                  <a:lnTo>
                    <a:pt x="0" y="360"/>
                  </a:lnTo>
                  <a:lnTo>
                    <a:pt x="22" y="360"/>
                  </a:lnTo>
                  <a:lnTo>
                    <a:pt x="79" y="346"/>
                  </a:lnTo>
                  <a:lnTo>
                    <a:pt x="202" y="266"/>
                  </a:lnTo>
                  <a:lnTo>
                    <a:pt x="332" y="165"/>
                  </a:lnTo>
                  <a:lnTo>
                    <a:pt x="404" y="115"/>
                  </a:lnTo>
                  <a:lnTo>
                    <a:pt x="541" y="64"/>
                  </a:lnTo>
                  <a:lnTo>
                    <a:pt x="635" y="28"/>
                  </a:lnTo>
                  <a:lnTo>
                    <a:pt x="671" y="14"/>
                  </a:lnTo>
                  <a:lnTo>
                    <a:pt x="707" y="0"/>
                  </a:lnTo>
                  <a:lnTo>
                    <a:pt x="728" y="0"/>
                  </a:lnTo>
                  <a:lnTo>
                    <a:pt x="750" y="21"/>
                  </a:lnTo>
                  <a:lnTo>
                    <a:pt x="815" y="122"/>
                  </a:lnTo>
                  <a:lnTo>
                    <a:pt x="865" y="180"/>
                  </a:lnTo>
                  <a:lnTo>
                    <a:pt x="779" y="230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DB21EEDA-ADA0-E62C-D25C-1F243982FAEC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2858" y="801"/>
              <a:ext cx="505" cy="389"/>
            </a:xfrm>
            <a:custGeom>
              <a:avLst/>
              <a:gdLst>
                <a:gd name="txL" fmla="*/ 0 w 505"/>
                <a:gd name="txT" fmla="*/ 0 h 389"/>
                <a:gd name="txR" fmla="*/ 505 w 505"/>
                <a:gd name="txB" fmla="*/ 389 h 389"/>
              </a:gdLst>
              <a:ahLst/>
              <a:cxnLst>
                <a:cxn ang="0">
                  <a:pos x="498" y="202"/>
                </a:cxn>
                <a:cxn ang="0">
                  <a:pos x="505" y="238"/>
                </a:cxn>
                <a:cxn ang="0">
                  <a:pos x="418" y="252"/>
                </a:cxn>
                <a:cxn ang="0">
                  <a:pos x="260" y="296"/>
                </a:cxn>
                <a:cxn ang="0">
                  <a:pos x="123" y="339"/>
                </a:cxn>
                <a:cxn ang="0">
                  <a:pos x="58" y="389"/>
                </a:cxn>
                <a:cxn ang="0">
                  <a:pos x="29" y="361"/>
                </a:cxn>
                <a:cxn ang="0">
                  <a:pos x="15" y="346"/>
                </a:cxn>
                <a:cxn ang="0">
                  <a:pos x="7" y="317"/>
                </a:cxn>
                <a:cxn ang="0">
                  <a:pos x="0" y="274"/>
                </a:cxn>
                <a:cxn ang="0">
                  <a:pos x="7" y="238"/>
                </a:cxn>
                <a:cxn ang="0">
                  <a:pos x="22" y="216"/>
                </a:cxn>
                <a:cxn ang="0">
                  <a:pos x="29" y="173"/>
                </a:cxn>
                <a:cxn ang="0">
                  <a:pos x="22" y="159"/>
                </a:cxn>
                <a:cxn ang="0">
                  <a:pos x="0" y="137"/>
                </a:cxn>
                <a:cxn ang="0">
                  <a:pos x="7" y="130"/>
                </a:cxn>
                <a:cxn ang="0">
                  <a:pos x="51" y="94"/>
                </a:cxn>
                <a:cxn ang="0">
                  <a:pos x="116" y="94"/>
                </a:cxn>
                <a:cxn ang="0">
                  <a:pos x="166" y="94"/>
                </a:cxn>
                <a:cxn ang="0">
                  <a:pos x="289" y="72"/>
                </a:cxn>
                <a:cxn ang="0">
                  <a:pos x="354" y="65"/>
                </a:cxn>
                <a:cxn ang="0">
                  <a:pos x="433" y="58"/>
                </a:cxn>
                <a:cxn ang="0">
                  <a:pos x="440" y="43"/>
                </a:cxn>
                <a:cxn ang="0">
                  <a:pos x="440" y="22"/>
                </a:cxn>
                <a:cxn ang="0">
                  <a:pos x="433" y="7"/>
                </a:cxn>
                <a:cxn ang="0">
                  <a:pos x="440" y="0"/>
                </a:cxn>
                <a:cxn ang="0">
                  <a:pos x="483" y="151"/>
                </a:cxn>
                <a:cxn ang="0">
                  <a:pos x="498" y="202"/>
                </a:cxn>
              </a:cxnLst>
              <a:rect l="txL" t="txT" r="txR" b="txB"/>
              <a:pathLst>
                <a:path w="505" h="389">
                  <a:moveTo>
                    <a:pt x="498" y="202"/>
                  </a:moveTo>
                  <a:lnTo>
                    <a:pt x="505" y="238"/>
                  </a:lnTo>
                  <a:lnTo>
                    <a:pt x="418" y="252"/>
                  </a:lnTo>
                  <a:lnTo>
                    <a:pt x="260" y="296"/>
                  </a:lnTo>
                  <a:lnTo>
                    <a:pt x="123" y="339"/>
                  </a:lnTo>
                  <a:lnTo>
                    <a:pt x="58" y="389"/>
                  </a:lnTo>
                  <a:lnTo>
                    <a:pt x="29" y="361"/>
                  </a:lnTo>
                  <a:lnTo>
                    <a:pt x="15" y="346"/>
                  </a:lnTo>
                  <a:lnTo>
                    <a:pt x="7" y="317"/>
                  </a:lnTo>
                  <a:lnTo>
                    <a:pt x="0" y="274"/>
                  </a:lnTo>
                  <a:lnTo>
                    <a:pt x="7" y="238"/>
                  </a:lnTo>
                  <a:lnTo>
                    <a:pt x="22" y="216"/>
                  </a:lnTo>
                  <a:lnTo>
                    <a:pt x="29" y="173"/>
                  </a:lnTo>
                  <a:lnTo>
                    <a:pt x="22" y="159"/>
                  </a:lnTo>
                  <a:lnTo>
                    <a:pt x="0" y="137"/>
                  </a:lnTo>
                  <a:lnTo>
                    <a:pt x="7" y="130"/>
                  </a:lnTo>
                  <a:lnTo>
                    <a:pt x="51" y="94"/>
                  </a:lnTo>
                  <a:lnTo>
                    <a:pt x="116" y="94"/>
                  </a:lnTo>
                  <a:lnTo>
                    <a:pt x="166" y="94"/>
                  </a:lnTo>
                  <a:lnTo>
                    <a:pt x="289" y="72"/>
                  </a:lnTo>
                  <a:lnTo>
                    <a:pt x="354" y="65"/>
                  </a:lnTo>
                  <a:lnTo>
                    <a:pt x="433" y="58"/>
                  </a:lnTo>
                  <a:lnTo>
                    <a:pt x="440" y="43"/>
                  </a:lnTo>
                  <a:lnTo>
                    <a:pt x="440" y="22"/>
                  </a:lnTo>
                  <a:lnTo>
                    <a:pt x="433" y="7"/>
                  </a:lnTo>
                  <a:lnTo>
                    <a:pt x="440" y="0"/>
                  </a:lnTo>
                  <a:lnTo>
                    <a:pt x="483" y="151"/>
                  </a:lnTo>
                  <a:lnTo>
                    <a:pt x="498" y="202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6E219363-12AD-D0D3-0DB5-02E7BD0BA491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2916" y="952"/>
              <a:ext cx="1002" cy="296"/>
            </a:xfrm>
            <a:custGeom>
              <a:avLst/>
              <a:gdLst>
                <a:gd name="txL" fmla="*/ 0 w 1002"/>
                <a:gd name="txT" fmla="*/ 0 h 296"/>
                <a:gd name="txR" fmla="*/ 1002 w 1002"/>
                <a:gd name="txB" fmla="*/ 296 h 296"/>
              </a:gdLst>
              <a:ahLst/>
              <a:cxnLst>
                <a:cxn ang="0">
                  <a:pos x="988" y="80"/>
                </a:cxn>
                <a:cxn ang="0">
                  <a:pos x="995" y="130"/>
                </a:cxn>
                <a:cxn ang="0">
                  <a:pos x="1002" y="166"/>
                </a:cxn>
                <a:cxn ang="0">
                  <a:pos x="901" y="159"/>
                </a:cxn>
                <a:cxn ang="0">
                  <a:pos x="800" y="166"/>
                </a:cxn>
                <a:cxn ang="0">
                  <a:pos x="714" y="166"/>
                </a:cxn>
                <a:cxn ang="0">
                  <a:pos x="562" y="174"/>
                </a:cxn>
                <a:cxn ang="0">
                  <a:pos x="483" y="188"/>
                </a:cxn>
                <a:cxn ang="0">
                  <a:pos x="353" y="210"/>
                </a:cxn>
                <a:cxn ang="0">
                  <a:pos x="223" y="238"/>
                </a:cxn>
                <a:cxn ang="0">
                  <a:pos x="101" y="296"/>
                </a:cxn>
                <a:cxn ang="0">
                  <a:pos x="94" y="296"/>
                </a:cxn>
                <a:cxn ang="0">
                  <a:pos x="86" y="282"/>
                </a:cxn>
                <a:cxn ang="0">
                  <a:pos x="50" y="253"/>
                </a:cxn>
                <a:cxn ang="0">
                  <a:pos x="7" y="238"/>
                </a:cxn>
                <a:cxn ang="0">
                  <a:pos x="0" y="238"/>
                </a:cxn>
                <a:cxn ang="0">
                  <a:pos x="65" y="188"/>
                </a:cxn>
                <a:cxn ang="0">
                  <a:pos x="202" y="145"/>
                </a:cxn>
                <a:cxn ang="0">
                  <a:pos x="360" y="101"/>
                </a:cxn>
                <a:cxn ang="0">
                  <a:pos x="476" y="80"/>
                </a:cxn>
                <a:cxn ang="0">
                  <a:pos x="577" y="51"/>
                </a:cxn>
                <a:cxn ang="0">
                  <a:pos x="627" y="44"/>
                </a:cxn>
                <a:cxn ang="0">
                  <a:pos x="736" y="36"/>
                </a:cxn>
                <a:cxn ang="0">
                  <a:pos x="851" y="29"/>
                </a:cxn>
                <a:cxn ang="0">
                  <a:pos x="916" y="15"/>
                </a:cxn>
                <a:cxn ang="0">
                  <a:pos x="966" y="0"/>
                </a:cxn>
                <a:cxn ang="0">
                  <a:pos x="966" y="8"/>
                </a:cxn>
                <a:cxn ang="0">
                  <a:pos x="966" y="15"/>
                </a:cxn>
                <a:cxn ang="0">
                  <a:pos x="966" y="36"/>
                </a:cxn>
                <a:cxn ang="0">
                  <a:pos x="988" y="80"/>
                </a:cxn>
              </a:cxnLst>
              <a:rect l="txL" t="txT" r="txR" b="txB"/>
              <a:pathLst>
                <a:path w="1002" h="296">
                  <a:moveTo>
                    <a:pt x="988" y="80"/>
                  </a:moveTo>
                  <a:lnTo>
                    <a:pt x="995" y="130"/>
                  </a:lnTo>
                  <a:lnTo>
                    <a:pt x="1002" y="166"/>
                  </a:lnTo>
                  <a:lnTo>
                    <a:pt x="901" y="159"/>
                  </a:lnTo>
                  <a:lnTo>
                    <a:pt x="800" y="166"/>
                  </a:lnTo>
                  <a:lnTo>
                    <a:pt x="714" y="166"/>
                  </a:lnTo>
                  <a:lnTo>
                    <a:pt x="562" y="174"/>
                  </a:lnTo>
                  <a:lnTo>
                    <a:pt x="483" y="188"/>
                  </a:lnTo>
                  <a:lnTo>
                    <a:pt x="353" y="210"/>
                  </a:lnTo>
                  <a:lnTo>
                    <a:pt x="223" y="238"/>
                  </a:lnTo>
                  <a:lnTo>
                    <a:pt x="101" y="296"/>
                  </a:lnTo>
                  <a:lnTo>
                    <a:pt x="94" y="296"/>
                  </a:lnTo>
                  <a:lnTo>
                    <a:pt x="86" y="282"/>
                  </a:lnTo>
                  <a:lnTo>
                    <a:pt x="50" y="253"/>
                  </a:lnTo>
                  <a:lnTo>
                    <a:pt x="7" y="238"/>
                  </a:lnTo>
                  <a:lnTo>
                    <a:pt x="0" y="238"/>
                  </a:lnTo>
                  <a:lnTo>
                    <a:pt x="65" y="188"/>
                  </a:lnTo>
                  <a:lnTo>
                    <a:pt x="202" y="145"/>
                  </a:lnTo>
                  <a:lnTo>
                    <a:pt x="360" y="101"/>
                  </a:lnTo>
                  <a:lnTo>
                    <a:pt x="476" y="80"/>
                  </a:lnTo>
                  <a:lnTo>
                    <a:pt x="577" y="51"/>
                  </a:lnTo>
                  <a:lnTo>
                    <a:pt x="627" y="44"/>
                  </a:lnTo>
                  <a:lnTo>
                    <a:pt x="736" y="36"/>
                  </a:lnTo>
                  <a:lnTo>
                    <a:pt x="851" y="29"/>
                  </a:lnTo>
                  <a:lnTo>
                    <a:pt x="916" y="15"/>
                  </a:lnTo>
                  <a:lnTo>
                    <a:pt x="966" y="0"/>
                  </a:lnTo>
                  <a:lnTo>
                    <a:pt x="966" y="8"/>
                  </a:lnTo>
                  <a:lnTo>
                    <a:pt x="966" y="15"/>
                  </a:lnTo>
                  <a:lnTo>
                    <a:pt x="966" y="36"/>
                  </a:lnTo>
                  <a:lnTo>
                    <a:pt x="988" y="80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7C9225B9-0C3B-5E76-2DDA-D370A521B705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3010" y="1111"/>
              <a:ext cx="923" cy="303"/>
            </a:xfrm>
            <a:custGeom>
              <a:avLst/>
              <a:gdLst>
                <a:gd name="txL" fmla="*/ 0 w 923"/>
                <a:gd name="txT" fmla="*/ 0 h 303"/>
                <a:gd name="txR" fmla="*/ 923 w 923"/>
                <a:gd name="txB" fmla="*/ 303 h 303"/>
              </a:gdLst>
              <a:ahLst/>
              <a:cxnLst>
                <a:cxn ang="0">
                  <a:pos x="923" y="58"/>
                </a:cxn>
                <a:cxn ang="0">
                  <a:pos x="894" y="87"/>
                </a:cxn>
                <a:cxn ang="0">
                  <a:pos x="872" y="108"/>
                </a:cxn>
                <a:cxn ang="0">
                  <a:pos x="865" y="130"/>
                </a:cxn>
                <a:cxn ang="0">
                  <a:pos x="865" y="152"/>
                </a:cxn>
                <a:cxn ang="0">
                  <a:pos x="757" y="159"/>
                </a:cxn>
                <a:cxn ang="0">
                  <a:pos x="670" y="173"/>
                </a:cxn>
                <a:cxn ang="0">
                  <a:pos x="548" y="180"/>
                </a:cxn>
                <a:cxn ang="0">
                  <a:pos x="425" y="195"/>
                </a:cxn>
                <a:cxn ang="0">
                  <a:pos x="303" y="224"/>
                </a:cxn>
                <a:cxn ang="0">
                  <a:pos x="165" y="260"/>
                </a:cxn>
                <a:cxn ang="0">
                  <a:pos x="57" y="303"/>
                </a:cxn>
                <a:cxn ang="0">
                  <a:pos x="28" y="281"/>
                </a:cxn>
                <a:cxn ang="0">
                  <a:pos x="21" y="231"/>
                </a:cxn>
                <a:cxn ang="0">
                  <a:pos x="7" y="159"/>
                </a:cxn>
                <a:cxn ang="0">
                  <a:pos x="0" y="137"/>
                </a:cxn>
                <a:cxn ang="0">
                  <a:pos x="7" y="137"/>
                </a:cxn>
                <a:cxn ang="0">
                  <a:pos x="129" y="79"/>
                </a:cxn>
                <a:cxn ang="0">
                  <a:pos x="259" y="51"/>
                </a:cxn>
                <a:cxn ang="0">
                  <a:pos x="389" y="29"/>
                </a:cxn>
                <a:cxn ang="0">
                  <a:pos x="468" y="15"/>
                </a:cxn>
                <a:cxn ang="0">
                  <a:pos x="620" y="7"/>
                </a:cxn>
                <a:cxn ang="0">
                  <a:pos x="706" y="7"/>
                </a:cxn>
                <a:cxn ang="0">
                  <a:pos x="807" y="0"/>
                </a:cxn>
                <a:cxn ang="0">
                  <a:pos x="908" y="7"/>
                </a:cxn>
                <a:cxn ang="0">
                  <a:pos x="908" y="15"/>
                </a:cxn>
                <a:cxn ang="0">
                  <a:pos x="916" y="36"/>
                </a:cxn>
                <a:cxn ang="0">
                  <a:pos x="916" y="51"/>
                </a:cxn>
                <a:cxn ang="0">
                  <a:pos x="923" y="58"/>
                </a:cxn>
              </a:cxnLst>
              <a:rect l="txL" t="txT" r="txR" b="txB"/>
              <a:pathLst>
                <a:path w="923" h="303">
                  <a:moveTo>
                    <a:pt x="923" y="58"/>
                  </a:moveTo>
                  <a:lnTo>
                    <a:pt x="894" y="87"/>
                  </a:lnTo>
                  <a:lnTo>
                    <a:pt x="872" y="108"/>
                  </a:lnTo>
                  <a:lnTo>
                    <a:pt x="865" y="130"/>
                  </a:lnTo>
                  <a:lnTo>
                    <a:pt x="865" y="152"/>
                  </a:lnTo>
                  <a:lnTo>
                    <a:pt x="757" y="159"/>
                  </a:lnTo>
                  <a:lnTo>
                    <a:pt x="670" y="173"/>
                  </a:lnTo>
                  <a:lnTo>
                    <a:pt x="548" y="180"/>
                  </a:lnTo>
                  <a:lnTo>
                    <a:pt x="425" y="195"/>
                  </a:lnTo>
                  <a:lnTo>
                    <a:pt x="303" y="224"/>
                  </a:lnTo>
                  <a:lnTo>
                    <a:pt x="165" y="260"/>
                  </a:lnTo>
                  <a:lnTo>
                    <a:pt x="57" y="303"/>
                  </a:lnTo>
                  <a:lnTo>
                    <a:pt x="28" y="281"/>
                  </a:lnTo>
                  <a:lnTo>
                    <a:pt x="21" y="231"/>
                  </a:lnTo>
                  <a:lnTo>
                    <a:pt x="7" y="159"/>
                  </a:lnTo>
                  <a:lnTo>
                    <a:pt x="0" y="137"/>
                  </a:lnTo>
                  <a:lnTo>
                    <a:pt x="7" y="137"/>
                  </a:lnTo>
                  <a:lnTo>
                    <a:pt x="129" y="79"/>
                  </a:lnTo>
                  <a:lnTo>
                    <a:pt x="259" y="51"/>
                  </a:lnTo>
                  <a:lnTo>
                    <a:pt x="389" y="29"/>
                  </a:lnTo>
                  <a:lnTo>
                    <a:pt x="468" y="15"/>
                  </a:lnTo>
                  <a:lnTo>
                    <a:pt x="620" y="7"/>
                  </a:lnTo>
                  <a:lnTo>
                    <a:pt x="706" y="7"/>
                  </a:lnTo>
                  <a:lnTo>
                    <a:pt x="807" y="0"/>
                  </a:lnTo>
                  <a:lnTo>
                    <a:pt x="908" y="7"/>
                  </a:lnTo>
                  <a:lnTo>
                    <a:pt x="908" y="15"/>
                  </a:lnTo>
                  <a:lnTo>
                    <a:pt x="916" y="36"/>
                  </a:lnTo>
                  <a:lnTo>
                    <a:pt x="916" y="51"/>
                  </a:lnTo>
                  <a:lnTo>
                    <a:pt x="923" y="58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FD40B611-ACB6-537D-4816-6B18ADFEA7BA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3096" y="1472"/>
              <a:ext cx="960" cy="360"/>
            </a:xfrm>
            <a:custGeom>
              <a:avLst/>
              <a:gdLst>
                <a:gd name="txL" fmla="*/ 0 w 960"/>
                <a:gd name="txT" fmla="*/ 0 h 360"/>
                <a:gd name="txR" fmla="*/ 960 w 960"/>
                <a:gd name="txB" fmla="*/ 360 h 360"/>
              </a:gdLst>
              <a:ahLst/>
              <a:cxnLst>
                <a:cxn ang="0">
                  <a:pos x="0" y="339"/>
                </a:cxn>
                <a:cxn ang="0">
                  <a:pos x="7" y="324"/>
                </a:cxn>
                <a:cxn ang="0">
                  <a:pos x="36" y="303"/>
                </a:cxn>
                <a:cxn ang="0">
                  <a:pos x="87" y="303"/>
                </a:cxn>
                <a:cxn ang="0">
                  <a:pos x="144" y="303"/>
                </a:cxn>
                <a:cxn ang="0">
                  <a:pos x="180" y="296"/>
                </a:cxn>
                <a:cxn ang="0">
                  <a:pos x="209" y="274"/>
                </a:cxn>
                <a:cxn ang="0">
                  <a:pos x="224" y="238"/>
                </a:cxn>
                <a:cxn ang="0">
                  <a:pos x="224" y="202"/>
                </a:cxn>
                <a:cxn ang="0">
                  <a:pos x="224" y="151"/>
                </a:cxn>
                <a:cxn ang="0">
                  <a:pos x="209" y="115"/>
                </a:cxn>
                <a:cxn ang="0">
                  <a:pos x="166" y="86"/>
                </a:cxn>
                <a:cxn ang="0">
                  <a:pos x="224" y="58"/>
                </a:cxn>
                <a:cxn ang="0">
                  <a:pos x="281" y="21"/>
                </a:cxn>
                <a:cxn ang="0">
                  <a:pos x="318" y="7"/>
                </a:cxn>
                <a:cxn ang="0">
                  <a:pos x="339" y="0"/>
                </a:cxn>
                <a:cxn ang="0">
                  <a:pos x="491" y="36"/>
                </a:cxn>
                <a:cxn ang="0">
                  <a:pos x="570" y="43"/>
                </a:cxn>
                <a:cxn ang="0">
                  <a:pos x="678" y="29"/>
                </a:cxn>
                <a:cxn ang="0">
                  <a:pos x="750" y="29"/>
                </a:cxn>
                <a:cxn ang="0">
                  <a:pos x="873" y="21"/>
                </a:cxn>
                <a:cxn ang="0">
                  <a:pos x="873" y="43"/>
                </a:cxn>
                <a:cxn ang="0">
                  <a:pos x="895" y="79"/>
                </a:cxn>
                <a:cxn ang="0">
                  <a:pos x="909" y="101"/>
                </a:cxn>
                <a:cxn ang="0">
                  <a:pos x="960" y="144"/>
                </a:cxn>
                <a:cxn ang="0">
                  <a:pos x="916" y="108"/>
                </a:cxn>
                <a:cxn ang="0">
                  <a:pos x="960" y="144"/>
                </a:cxn>
                <a:cxn ang="0">
                  <a:pos x="909" y="187"/>
                </a:cxn>
                <a:cxn ang="0">
                  <a:pos x="801" y="252"/>
                </a:cxn>
                <a:cxn ang="0">
                  <a:pos x="743" y="310"/>
                </a:cxn>
                <a:cxn ang="0">
                  <a:pos x="707" y="353"/>
                </a:cxn>
                <a:cxn ang="0">
                  <a:pos x="657" y="360"/>
                </a:cxn>
                <a:cxn ang="0">
                  <a:pos x="570" y="353"/>
                </a:cxn>
                <a:cxn ang="0">
                  <a:pos x="447" y="339"/>
                </a:cxn>
                <a:cxn ang="0">
                  <a:pos x="310" y="346"/>
                </a:cxn>
                <a:cxn ang="0">
                  <a:pos x="159" y="346"/>
                </a:cxn>
                <a:cxn ang="0">
                  <a:pos x="0" y="339"/>
                </a:cxn>
              </a:cxnLst>
              <a:rect l="txL" t="txT" r="txR" b="txB"/>
              <a:pathLst>
                <a:path w="960" h="360">
                  <a:moveTo>
                    <a:pt x="0" y="339"/>
                  </a:moveTo>
                  <a:lnTo>
                    <a:pt x="7" y="324"/>
                  </a:lnTo>
                  <a:lnTo>
                    <a:pt x="36" y="303"/>
                  </a:lnTo>
                  <a:lnTo>
                    <a:pt x="87" y="303"/>
                  </a:lnTo>
                  <a:lnTo>
                    <a:pt x="144" y="303"/>
                  </a:lnTo>
                  <a:lnTo>
                    <a:pt x="180" y="296"/>
                  </a:lnTo>
                  <a:lnTo>
                    <a:pt x="209" y="274"/>
                  </a:lnTo>
                  <a:lnTo>
                    <a:pt x="224" y="238"/>
                  </a:lnTo>
                  <a:lnTo>
                    <a:pt x="224" y="202"/>
                  </a:lnTo>
                  <a:lnTo>
                    <a:pt x="224" y="151"/>
                  </a:lnTo>
                  <a:lnTo>
                    <a:pt x="209" y="115"/>
                  </a:lnTo>
                  <a:lnTo>
                    <a:pt x="166" y="86"/>
                  </a:lnTo>
                  <a:lnTo>
                    <a:pt x="224" y="58"/>
                  </a:lnTo>
                  <a:lnTo>
                    <a:pt x="281" y="21"/>
                  </a:lnTo>
                  <a:lnTo>
                    <a:pt x="318" y="7"/>
                  </a:lnTo>
                  <a:lnTo>
                    <a:pt x="339" y="0"/>
                  </a:lnTo>
                  <a:lnTo>
                    <a:pt x="491" y="36"/>
                  </a:lnTo>
                  <a:lnTo>
                    <a:pt x="570" y="43"/>
                  </a:lnTo>
                  <a:lnTo>
                    <a:pt x="678" y="29"/>
                  </a:lnTo>
                  <a:lnTo>
                    <a:pt x="750" y="29"/>
                  </a:lnTo>
                  <a:lnTo>
                    <a:pt x="873" y="21"/>
                  </a:lnTo>
                  <a:lnTo>
                    <a:pt x="873" y="43"/>
                  </a:lnTo>
                  <a:lnTo>
                    <a:pt x="895" y="79"/>
                  </a:lnTo>
                  <a:lnTo>
                    <a:pt x="909" y="101"/>
                  </a:lnTo>
                  <a:lnTo>
                    <a:pt x="960" y="144"/>
                  </a:lnTo>
                  <a:lnTo>
                    <a:pt x="916" y="108"/>
                  </a:lnTo>
                  <a:lnTo>
                    <a:pt x="960" y="144"/>
                  </a:lnTo>
                  <a:lnTo>
                    <a:pt x="909" y="187"/>
                  </a:lnTo>
                  <a:lnTo>
                    <a:pt x="801" y="252"/>
                  </a:lnTo>
                  <a:lnTo>
                    <a:pt x="743" y="310"/>
                  </a:lnTo>
                  <a:lnTo>
                    <a:pt x="707" y="353"/>
                  </a:lnTo>
                  <a:lnTo>
                    <a:pt x="657" y="360"/>
                  </a:lnTo>
                  <a:lnTo>
                    <a:pt x="570" y="353"/>
                  </a:lnTo>
                  <a:lnTo>
                    <a:pt x="447" y="339"/>
                  </a:lnTo>
                  <a:lnTo>
                    <a:pt x="310" y="346"/>
                  </a:lnTo>
                  <a:lnTo>
                    <a:pt x="159" y="346"/>
                  </a:lnTo>
                  <a:lnTo>
                    <a:pt x="0" y="339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4AD05DFC-7947-C7EF-9C18-FF63B4221452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3096" y="1616"/>
              <a:ext cx="1277" cy="721"/>
            </a:xfrm>
            <a:custGeom>
              <a:avLst/>
              <a:gdLst>
                <a:gd name="txL" fmla="*/ 0 w 1277"/>
                <a:gd name="txT" fmla="*/ 0 h 721"/>
                <a:gd name="txR" fmla="*/ 1277 w 1277"/>
                <a:gd name="txB" fmla="*/ 721 h 721"/>
              </a:gdLst>
              <a:ahLst/>
              <a:cxnLst>
                <a:cxn ang="0">
                  <a:pos x="1255" y="462"/>
                </a:cxn>
                <a:cxn ang="0">
                  <a:pos x="1270" y="519"/>
                </a:cxn>
                <a:cxn ang="0">
                  <a:pos x="1277" y="534"/>
                </a:cxn>
                <a:cxn ang="0">
                  <a:pos x="1219" y="556"/>
                </a:cxn>
                <a:cxn ang="0">
                  <a:pos x="1161" y="556"/>
                </a:cxn>
                <a:cxn ang="0">
                  <a:pos x="1118" y="556"/>
                </a:cxn>
                <a:cxn ang="0">
                  <a:pos x="1053" y="548"/>
                </a:cxn>
                <a:cxn ang="0">
                  <a:pos x="1003" y="541"/>
                </a:cxn>
                <a:cxn ang="0">
                  <a:pos x="952" y="541"/>
                </a:cxn>
                <a:cxn ang="0">
                  <a:pos x="916" y="556"/>
                </a:cxn>
                <a:cxn ang="0">
                  <a:pos x="895" y="584"/>
                </a:cxn>
                <a:cxn ang="0">
                  <a:pos x="786" y="613"/>
                </a:cxn>
                <a:cxn ang="0">
                  <a:pos x="685" y="635"/>
                </a:cxn>
                <a:cxn ang="0">
                  <a:pos x="613" y="657"/>
                </a:cxn>
                <a:cxn ang="0">
                  <a:pos x="534" y="685"/>
                </a:cxn>
                <a:cxn ang="0">
                  <a:pos x="440" y="700"/>
                </a:cxn>
                <a:cxn ang="0">
                  <a:pos x="404" y="721"/>
                </a:cxn>
                <a:cxn ang="0">
                  <a:pos x="354" y="606"/>
                </a:cxn>
                <a:cxn ang="0">
                  <a:pos x="339" y="548"/>
                </a:cxn>
                <a:cxn ang="0">
                  <a:pos x="318" y="483"/>
                </a:cxn>
                <a:cxn ang="0">
                  <a:pos x="274" y="440"/>
                </a:cxn>
                <a:cxn ang="0">
                  <a:pos x="260" y="418"/>
                </a:cxn>
                <a:cxn ang="0">
                  <a:pos x="245" y="375"/>
                </a:cxn>
                <a:cxn ang="0">
                  <a:pos x="231" y="346"/>
                </a:cxn>
                <a:cxn ang="0">
                  <a:pos x="180" y="339"/>
                </a:cxn>
                <a:cxn ang="0">
                  <a:pos x="108" y="332"/>
                </a:cxn>
                <a:cxn ang="0">
                  <a:pos x="36" y="325"/>
                </a:cxn>
                <a:cxn ang="0">
                  <a:pos x="22" y="296"/>
                </a:cxn>
                <a:cxn ang="0">
                  <a:pos x="7" y="253"/>
                </a:cxn>
                <a:cxn ang="0">
                  <a:pos x="0" y="209"/>
                </a:cxn>
                <a:cxn ang="0">
                  <a:pos x="0" y="195"/>
                </a:cxn>
                <a:cxn ang="0">
                  <a:pos x="159" y="202"/>
                </a:cxn>
                <a:cxn ang="0">
                  <a:pos x="310" y="202"/>
                </a:cxn>
                <a:cxn ang="0">
                  <a:pos x="447" y="195"/>
                </a:cxn>
                <a:cxn ang="0">
                  <a:pos x="570" y="209"/>
                </a:cxn>
                <a:cxn ang="0">
                  <a:pos x="657" y="216"/>
                </a:cxn>
                <a:cxn ang="0">
                  <a:pos x="707" y="209"/>
                </a:cxn>
                <a:cxn ang="0">
                  <a:pos x="743" y="166"/>
                </a:cxn>
                <a:cxn ang="0">
                  <a:pos x="801" y="108"/>
                </a:cxn>
                <a:cxn ang="0">
                  <a:pos x="909" y="43"/>
                </a:cxn>
                <a:cxn ang="0">
                  <a:pos x="960" y="0"/>
                </a:cxn>
                <a:cxn ang="0">
                  <a:pos x="967" y="7"/>
                </a:cxn>
                <a:cxn ang="0">
                  <a:pos x="1017" y="36"/>
                </a:cxn>
                <a:cxn ang="0">
                  <a:pos x="1046" y="65"/>
                </a:cxn>
                <a:cxn ang="0">
                  <a:pos x="1053" y="108"/>
                </a:cxn>
                <a:cxn ang="0">
                  <a:pos x="1075" y="173"/>
                </a:cxn>
                <a:cxn ang="0">
                  <a:pos x="1089" y="224"/>
                </a:cxn>
                <a:cxn ang="0">
                  <a:pos x="1104" y="253"/>
                </a:cxn>
                <a:cxn ang="0">
                  <a:pos x="1118" y="303"/>
                </a:cxn>
                <a:cxn ang="0">
                  <a:pos x="1147" y="325"/>
                </a:cxn>
                <a:cxn ang="0">
                  <a:pos x="1176" y="339"/>
                </a:cxn>
                <a:cxn ang="0">
                  <a:pos x="1226" y="354"/>
                </a:cxn>
                <a:cxn ang="0">
                  <a:pos x="1248" y="368"/>
                </a:cxn>
                <a:cxn ang="0">
                  <a:pos x="1248" y="382"/>
                </a:cxn>
                <a:cxn ang="0">
                  <a:pos x="1255" y="418"/>
                </a:cxn>
                <a:cxn ang="0">
                  <a:pos x="1255" y="462"/>
                </a:cxn>
              </a:cxnLst>
              <a:rect l="txL" t="txT" r="txR" b="txB"/>
              <a:pathLst>
                <a:path w="1277" h="721">
                  <a:moveTo>
                    <a:pt x="1255" y="462"/>
                  </a:moveTo>
                  <a:lnTo>
                    <a:pt x="1270" y="519"/>
                  </a:lnTo>
                  <a:lnTo>
                    <a:pt x="1277" y="534"/>
                  </a:lnTo>
                  <a:lnTo>
                    <a:pt x="1219" y="556"/>
                  </a:lnTo>
                  <a:lnTo>
                    <a:pt x="1161" y="556"/>
                  </a:lnTo>
                  <a:lnTo>
                    <a:pt x="1118" y="556"/>
                  </a:lnTo>
                  <a:lnTo>
                    <a:pt x="1053" y="548"/>
                  </a:lnTo>
                  <a:lnTo>
                    <a:pt x="1003" y="541"/>
                  </a:lnTo>
                  <a:lnTo>
                    <a:pt x="952" y="541"/>
                  </a:lnTo>
                  <a:lnTo>
                    <a:pt x="916" y="556"/>
                  </a:lnTo>
                  <a:lnTo>
                    <a:pt x="895" y="584"/>
                  </a:lnTo>
                  <a:lnTo>
                    <a:pt x="786" y="613"/>
                  </a:lnTo>
                  <a:lnTo>
                    <a:pt x="685" y="635"/>
                  </a:lnTo>
                  <a:lnTo>
                    <a:pt x="613" y="657"/>
                  </a:lnTo>
                  <a:lnTo>
                    <a:pt x="534" y="685"/>
                  </a:lnTo>
                  <a:lnTo>
                    <a:pt x="440" y="700"/>
                  </a:lnTo>
                  <a:lnTo>
                    <a:pt x="404" y="721"/>
                  </a:lnTo>
                  <a:lnTo>
                    <a:pt x="354" y="606"/>
                  </a:lnTo>
                  <a:lnTo>
                    <a:pt x="339" y="548"/>
                  </a:lnTo>
                  <a:lnTo>
                    <a:pt x="318" y="483"/>
                  </a:lnTo>
                  <a:lnTo>
                    <a:pt x="274" y="440"/>
                  </a:lnTo>
                  <a:lnTo>
                    <a:pt x="260" y="418"/>
                  </a:lnTo>
                  <a:lnTo>
                    <a:pt x="245" y="375"/>
                  </a:lnTo>
                  <a:lnTo>
                    <a:pt x="231" y="346"/>
                  </a:lnTo>
                  <a:lnTo>
                    <a:pt x="180" y="339"/>
                  </a:lnTo>
                  <a:lnTo>
                    <a:pt x="108" y="332"/>
                  </a:lnTo>
                  <a:lnTo>
                    <a:pt x="36" y="325"/>
                  </a:lnTo>
                  <a:lnTo>
                    <a:pt x="22" y="296"/>
                  </a:lnTo>
                  <a:lnTo>
                    <a:pt x="7" y="253"/>
                  </a:lnTo>
                  <a:lnTo>
                    <a:pt x="0" y="209"/>
                  </a:lnTo>
                  <a:lnTo>
                    <a:pt x="0" y="195"/>
                  </a:lnTo>
                  <a:lnTo>
                    <a:pt x="159" y="202"/>
                  </a:lnTo>
                  <a:lnTo>
                    <a:pt x="310" y="202"/>
                  </a:lnTo>
                  <a:lnTo>
                    <a:pt x="447" y="195"/>
                  </a:lnTo>
                  <a:lnTo>
                    <a:pt x="570" y="209"/>
                  </a:lnTo>
                  <a:lnTo>
                    <a:pt x="657" y="216"/>
                  </a:lnTo>
                  <a:lnTo>
                    <a:pt x="707" y="209"/>
                  </a:lnTo>
                  <a:lnTo>
                    <a:pt x="743" y="166"/>
                  </a:lnTo>
                  <a:lnTo>
                    <a:pt x="801" y="108"/>
                  </a:lnTo>
                  <a:lnTo>
                    <a:pt x="909" y="43"/>
                  </a:lnTo>
                  <a:lnTo>
                    <a:pt x="960" y="0"/>
                  </a:lnTo>
                  <a:lnTo>
                    <a:pt x="967" y="7"/>
                  </a:lnTo>
                  <a:lnTo>
                    <a:pt x="1017" y="36"/>
                  </a:lnTo>
                  <a:lnTo>
                    <a:pt x="1046" y="65"/>
                  </a:lnTo>
                  <a:lnTo>
                    <a:pt x="1053" y="108"/>
                  </a:lnTo>
                  <a:lnTo>
                    <a:pt x="1075" y="173"/>
                  </a:lnTo>
                  <a:lnTo>
                    <a:pt x="1089" y="224"/>
                  </a:lnTo>
                  <a:lnTo>
                    <a:pt x="1104" y="253"/>
                  </a:lnTo>
                  <a:lnTo>
                    <a:pt x="1118" y="303"/>
                  </a:lnTo>
                  <a:lnTo>
                    <a:pt x="1147" y="325"/>
                  </a:lnTo>
                  <a:lnTo>
                    <a:pt x="1176" y="339"/>
                  </a:lnTo>
                  <a:lnTo>
                    <a:pt x="1226" y="354"/>
                  </a:lnTo>
                  <a:lnTo>
                    <a:pt x="1248" y="368"/>
                  </a:lnTo>
                  <a:lnTo>
                    <a:pt x="1248" y="382"/>
                  </a:lnTo>
                  <a:lnTo>
                    <a:pt x="1255" y="418"/>
                  </a:lnTo>
                  <a:lnTo>
                    <a:pt x="1255" y="462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A825CCFF-0E49-4ABC-C569-E4AD5421D410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2894" y="1941"/>
              <a:ext cx="606" cy="548"/>
            </a:xfrm>
            <a:custGeom>
              <a:avLst/>
              <a:gdLst>
                <a:gd name="txL" fmla="*/ 0 w 606"/>
                <a:gd name="txT" fmla="*/ 0 h 548"/>
                <a:gd name="txR" fmla="*/ 606 w 606"/>
                <a:gd name="txB" fmla="*/ 548 h 548"/>
              </a:gdLst>
              <a:ahLst/>
              <a:cxnLst>
                <a:cxn ang="0">
                  <a:pos x="541" y="223"/>
                </a:cxn>
                <a:cxn ang="0">
                  <a:pos x="556" y="281"/>
                </a:cxn>
                <a:cxn ang="0">
                  <a:pos x="606" y="396"/>
                </a:cxn>
                <a:cxn ang="0">
                  <a:pos x="577" y="418"/>
                </a:cxn>
                <a:cxn ang="0">
                  <a:pos x="520" y="483"/>
                </a:cxn>
                <a:cxn ang="0">
                  <a:pos x="419" y="534"/>
                </a:cxn>
                <a:cxn ang="0">
                  <a:pos x="397" y="548"/>
                </a:cxn>
                <a:cxn ang="0">
                  <a:pos x="390" y="519"/>
                </a:cxn>
                <a:cxn ang="0">
                  <a:pos x="375" y="490"/>
                </a:cxn>
                <a:cxn ang="0">
                  <a:pos x="354" y="476"/>
                </a:cxn>
                <a:cxn ang="0">
                  <a:pos x="318" y="469"/>
                </a:cxn>
                <a:cxn ang="0">
                  <a:pos x="289" y="469"/>
                </a:cxn>
                <a:cxn ang="0">
                  <a:pos x="245" y="469"/>
                </a:cxn>
                <a:cxn ang="0">
                  <a:pos x="224" y="469"/>
                </a:cxn>
                <a:cxn ang="0">
                  <a:pos x="188" y="440"/>
                </a:cxn>
                <a:cxn ang="0">
                  <a:pos x="80" y="368"/>
                </a:cxn>
                <a:cxn ang="0">
                  <a:pos x="29" y="353"/>
                </a:cxn>
                <a:cxn ang="0">
                  <a:pos x="7" y="346"/>
                </a:cxn>
                <a:cxn ang="0">
                  <a:pos x="0" y="332"/>
                </a:cxn>
                <a:cxn ang="0">
                  <a:pos x="7" y="310"/>
                </a:cxn>
                <a:cxn ang="0">
                  <a:pos x="15" y="295"/>
                </a:cxn>
                <a:cxn ang="0">
                  <a:pos x="43" y="274"/>
                </a:cxn>
                <a:cxn ang="0">
                  <a:pos x="94" y="245"/>
                </a:cxn>
                <a:cxn ang="0">
                  <a:pos x="144" y="216"/>
                </a:cxn>
                <a:cxn ang="0">
                  <a:pos x="180" y="158"/>
                </a:cxn>
                <a:cxn ang="0">
                  <a:pos x="209" y="101"/>
                </a:cxn>
                <a:cxn ang="0">
                  <a:pos x="238" y="21"/>
                </a:cxn>
                <a:cxn ang="0">
                  <a:pos x="238" y="7"/>
                </a:cxn>
                <a:cxn ang="0">
                  <a:pos x="238" y="0"/>
                </a:cxn>
                <a:cxn ang="0">
                  <a:pos x="310" y="7"/>
                </a:cxn>
                <a:cxn ang="0">
                  <a:pos x="382" y="14"/>
                </a:cxn>
                <a:cxn ang="0">
                  <a:pos x="433" y="21"/>
                </a:cxn>
                <a:cxn ang="0">
                  <a:pos x="447" y="50"/>
                </a:cxn>
                <a:cxn ang="0">
                  <a:pos x="462" y="93"/>
                </a:cxn>
                <a:cxn ang="0">
                  <a:pos x="476" y="115"/>
                </a:cxn>
                <a:cxn ang="0">
                  <a:pos x="520" y="158"/>
                </a:cxn>
                <a:cxn ang="0">
                  <a:pos x="541" y="223"/>
                </a:cxn>
              </a:cxnLst>
              <a:rect l="txL" t="txT" r="txR" b="txB"/>
              <a:pathLst>
                <a:path w="606" h="548">
                  <a:moveTo>
                    <a:pt x="541" y="223"/>
                  </a:moveTo>
                  <a:lnTo>
                    <a:pt x="556" y="281"/>
                  </a:lnTo>
                  <a:lnTo>
                    <a:pt x="606" y="396"/>
                  </a:lnTo>
                  <a:lnTo>
                    <a:pt x="577" y="418"/>
                  </a:lnTo>
                  <a:lnTo>
                    <a:pt x="520" y="483"/>
                  </a:lnTo>
                  <a:lnTo>
                    <a:pt x="419" y="534"/>
                  </a:lnTo>
                  <a:lnTo>
                    <a:pt x="397" y="548"/>
                  </a:lnTo>
                  <a:lnTo>
                    <a:pt x="390" y="519"/>
                  </a:lnTo>
                  <a:lnTo>
                    <a:pt x="375" y="490"/>
                  </a:lnTo>
                  <a:lnTo>
                    <a:pt x="354" y="476"/>
                  </a:lnTo>
                  <a:lnTo>
                    <a:pt x="318" y="469"/>
                  </a:lnTo>
                  <a:lnTo>
                    <a:pt x="289" y="469"/>
                  </a:lnTo>
                  <a:lnTo>
                    <a:pt x="245" y="469"/>
                  </a:lnTo>
                  <a:lnTo>
                    <a:pt x="224" y="469"/>
                  </a:lnTo>
                  <a:lnTo>
                    <a:pt x="188" y="440"/>
                  </a:lnTo>
                  <a:lnTo>
                    <a:pt x="80" y="368"/>
                  </a:lnTo>
                  <a:lnTo>
                    <a:pt x="29" y="353"/>
                  </a:lnTo>
                  <a:lnTo>
                    <a:pt x="7" y="346"/>
                  </a:lnTo>
                  <a:lnTo>
                    <a:pt x="0" y="332"/>
                  </a:lnTo>
                  <a:lnTo>
                    <a:pt x="7" y="310"/>
                  </a:lnTo>
                  <a:lnTo>
                    <a:pt x="15" y="295"/>
                  </a:lnTo>
                  <a:lnTo>
                    <a:pt x="43" y="274"/>
                  </a:lnTo>
                  <a:lnTo>
                    <a:pt x="94" y="245"/>
                  </a:lnTo>
                  <a:lnTo>
                    <a:pt x="144" y="216"/>
                  </a:lnTo>
                  <a:lnTo>
                    <a:pt x="180" y="158"/>
                  </a:lnTo>
                  <a:lnTo>
                    <a:pt x="209" y="101"/>
                  </a:lnTo>
                  <a:lnTo>
                    <a:pt x="238" y="21"/>
                  </a:lnTo>
                  <a:lnTo>
                    <a:pt x="238" y="7"/>
                  </a:lnTo>
                  <a:lnTo>
                    <a:pt x="238" y="0"/>
                  </a:lnTo>
                  <a:lnTo>
                    <a:pt x="310" y="7"/>
                  </a:lnTo>
                  <a:lnTo>
                    <a:pt x="382" y="14"/>
                  </a:lnTo>
                  <a:lnTo>
                    <a:pt x="433" y="21"/>
                  </a:lnTo>
                  <a:lnTo>
                    <a:pt x="447" y="50"/>
                  </a:lnTo>
                  <a:lnTo>
                    <a:pt x="462" y="93"/>
                  </a:lnTo>
                  <a:lnTo>
                    <a:pt x="476" y="115"/>
                  </a:lnTo>
                  <a:lnTo>
                    <a:pt x="520" y="158"/>
                  </a:lnTo>
                  <a:lnTo>
                    <a:pt x="541" y="223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1" name="Freeform 16">
              <a:extLst>
                <a:ext uri="{FF2B5EF4-FFF2-40B4-BE49-F238E27FC236}">
                  <a16:creationId xmlns:a16="http://schemas.microsoft.com/office/drawing/2014/main" id="{E43F284F-1E7C-75A7-ADBF-B1744F773B3B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726" y="1436"/>
              <a:ext cx="750" cy="1378"/>
            </a:xfrm>
            <a:custGeom>
              <a:avLst/>
              <a:gdLst>
                <a:gd name="txL" fmla="*/ 0 w 750"/>
                <a:gd name="txT" fmla="*/ 0 h 1378"/>
                <a:gd name="txR" fmla="*/ 750 w 750"/>
                <a:gd name="txB" fmla="*/ 1378 h 1378"/>
              </a:gdLst>
              <a:ahLst/>
              <a:cxnLst>
                <a:cxn ang="0">
                  <a:pos x="750" y="130"/>
                </a:cxn>
                <a:cxn ang="0">
                  <a:pos x="728" y="166"/>
                </a:cxn>
                <a:cxn ang="0">
                  <a:pos x="707" y="238"/>
                </a:cxn>
                <a:cxn ang="0">
                  <a:pos x="692" y="281"/>
                </a:cxn>
                <a:cxn ang="0">
                  <a:pos x="678" y="310"/>
                </a:cxn>
                <a:cxn ang="0">
                  <a:pos x="613" y="389"/>
                </a:cxn>
                <a:cxn ang="0">
                  <a:pos x="569" y="469"/>
                </a:cxn>
                <a:cxn ang="0">
                  <a:pos x="541" y="512"/>
                </a:cxn>
                <a:cxn ang="0">
                  <a:pos x="533" y="555"/>
                </a:cxn>
                <a:cxn ang="0">
                  <a:pos x="533" y="642"/>
                </a:cxn>
                <a:cxn ang="0">
                  <a:pos x="533" y="663"/>
                </a:cxn>
                <a:cxn ang="0">
                  <a:pos x="526" y="721"/>
                </a:cxn>
                <a:cxn ang="0">
                  <a:pos x="497" y="786"/>
                </a:cxn>
                <a:cxn ang="0">
                  <a:pos x="468" y="829"/>
                </a:cxn>
                <a:cxn ang="0">
                  <a:pos x="454" y="858"/>
                </a:cxn>
                <a:cxn ang="0">
                  <a:pos x="461" y="923"/>
                </a:cxn>
                <a:cxn ang="0">
                  <a:pos x="476" y="1031"/>
                </a:cxn>
                <a:cxn ang="0">
                  <a:pos x="490" y="1147"/>
                </a:cxn>
                <a:cxn ang="0">
                  <a:pos x="483" y="1190"/>
                </a:cxn>
                <a:cxn ang="0">
                  <a:pos x="468" y="1313"/>
                </a:cxn>
                <a:cxn ang="0">
                  <a:pos x="461" y="1327"/>
                </a:cxn>
                <a:cxn ang="0">
                  <a:pos x="440" y="1356"/>
                </a:cxn>
                <a:cxn ang="0">
                  <a:pos x="418" y="1370"/>
                </a:cxn>
                <a:cxn ang="0">
                  <a:pos x="396" y="1378"/>
                </a:cxn>
                <a:cxn ang="0">
                  <a:pos x="331" y="1378"/>
                </a:cxn>
                <a:cxn ang="0">
                  <a:pos x="281" y="1378"/>
                </a:cxn>
                <a:cxn ang="0">
                  <a:pos x="274" y="1327"/>
                </a:cxn>
                <a:cxn ang="0">
                  <a:pos x="252" y="1277"/>
                </a:cxn>
                <a:cxn ang="0">
                  <a:pos x="216" y="1212"/>
                </a:cxn>
                <a:cxn ang="0">
                  <a:pos x="180" y="1140"/>
                </a:cxn>
                <a:cxn ang="0">
                  <a:pos x="180" y="1082"/>
                </a:cxn>
                <a:cxn ang="0">
                  <a:pos x="187" y="988"/>
                </a:cxn>
                <a:cxn ang="0">
                  <a:pos x="202" y="909"/>
                </a:cxn>
                <a:cxn ang="0">
                  <a:pos x="202" y="851"/>
                </a:cxn>
                <a:cxn ang="0">
                  <a:pos x="187" y="786"/>
                </a:cxn>
                <a:cxn ang="0">
                  <a:pos x="144" y="736"/>
                </a:cxn>
                <a:cxn ang="0">
                  <a:pos x="93" y="707"/>
                </a:cxn>
                <a:cxn ang="0">
                  <a:pos x="43" y="671"/>
                </a:cxn>
                <a:cxn ang="0">
                  <a:pos x="7" y="613"/>
                </a:cxn>
                <a:cxn ang="0">
                  <a:pos x="0" y="577"/>
                </a:cxn>
                <a:cxn ang="0">
                  <a:pos x="7" y="497"/>
                </a:cxn>
                <a:cxn ang="0">
                  <a:pos x="50" y="411"/>
                </a:cxn>
                <a:cxn ang="0">
                  <a:pos x="86" y="332"/>
                </a:cxn>
                <a:cxn ang="0">
                  <a:pos x="93" y="267"/>
                </a:cxn>
                <a:cxn ang="0">
                  <a:pos x="93" y="202"/>
                </a:cxn>
                <a:cxn ang="0">
                  <a:pos x="86" y="158"/>
                </a:cxn>
                <a:cxn ang="0">
                  <a:pos x="72" y="101"/>
                </a:cxn>
                <a:cxn ang="0">
                  <a:pos x="65" y="57"/>
                </a:cxn>
                <a:cxn ang="0">
                  <a:pos x="144" y="14"/>
                </a:cxn>
                <a:cxn ang="0">
                  <a:pos x="202" y="0"/>
                </a:cxn>
                <a:cxn ang="0">
                  <a:pos x="288" y="0"/>
                </a:cxn>
                <a:cxn ang="0">
                  <a:pos x="375" y="7"/>
                </a:cxn>
                <a:cxn ang="0">
                  <a:pos x="541" y="50"/>
                </a:cxn>
                <a:cxn ang="0">
                  <a:pos x="606" y="57"/>
                </a:cxn>
                <a:cxn ang="0">
                  <a:pos x="656" y="79"/>
                </a:cxn>
                <a:cxn ang="0">
                  <a:pos x="714" y="115"/>
                </a:cxn>
                <a:cxn ang="0">
                  <a:pos x="750" y="130"/>
                </a:cxn>
              </a:cxnLst>
              <a:rect l="txL" t="txT" r="txR" b="txB"/>
              <a:pathLst>
                <a:path w="750" h="1378">
                  <a:moveTo>
                    <a:pt x="750" y="130"/>
                  </a:moveTo>
                  <a:lnTo>
                    <a:pt x="728" y="166"/>
                  </a:lnTo>
                  <a:lnTo>
                    <a:pt x="707" y="238"/>
                  </a:lnTo>
                  <a:lnTo>
                    <a:pt x="692" y="281"/>
                  </a:lnTo>
                  <a:lnTo>
                    <a:pt x="678" y="310"/>
                  </a:lnTo>
                  <a:lnTo>
                    <a:pt x="613" y="389"/>
                  </a:lnTo>
                  <a:lnTo>
                    <a:pt x="569" y="469"/>
                  </a:lnTo>
                  <a:lnTo>
                    <a:pt x="541" y="512"/>
                  </a:lnTo>
                  <a:lnTo>
                    <a:pt x="533" y="555"/>
                  </a:lnTo>
                  <a:lnTo>
                    <a:pt x="533" y="642"/>
                  </a:lnTo>
                  <a:lnTo>
                    <a:pt x="533" y="663"/>
                  </a:lnTo>
                  <a:lnTo>
                    <a:pt x="526" y="721"/>
                  </a:lnTo>
                  <a:lnTo>
                    <a:pt x="497" y="786"/>
                  </a:lnTo>
                  <a:lnTo>
                    <a:pt x="468" y="829"/>
                  </a:lnTo>
                  <a:lnTo>
                    <a:pt x="454" y="858"/>
                  </a:lnTo>
                  <a:lnTo>
                    <a:pt x="461" y="923"/>
                  </a:lnTo>
                  <a:lnTo>
                    <a:pt x="476" y="1031"/>
                  </a:lnTo>
                  <a:lnTo>
                    <a:pt x="490" y="1147"/>
                  </a:lnTo>
                  <a:lnTo>
                    <a:pt x="483" y="1190"/>
                  </a:lnTo>
                  <a:lnTo>
                    <a:pt x="468" y="1313"/>
                  </a:lnTo>
                  <a:lnTo>
                    <a:pt x="461" y="1327"/>
                  </a:lnTo>
                  <a:lnTo>
                    <a:pt x="440" y="1356"/>
                  </a:lnTo>
                  <a:lnTo>
                    <a:pt x="418" y="1370"/>
                  </a:lnTo>
                  <a:lnTo>
                    <a:pt x="396" y="1378"/>
                  </a:lnTo>
                  <a:lnTo>
                    <a:pt x="331" y="1378"/>
                  </a:lnTo>
                  <a:lnTo>
                    <a:pt x="281" y="1378"/>
                  </a:lnTo>
                  <a:lnTo>
                    <a:pt x="274" y="1327"/>
                  </a:lnTo>
                  <a:lnTo>
                    <a:pt x="252" y="1277"/>
                  </a:lnTo>
                  <a:lnTo>
                    <a:pt x="216" y="1212"/>
                  </a:lnTo>
                  <a:lnTo>
                    <a:pt x="180" y="1140"/>
                  </a:lnTo>
                  <a:lnTo>
                    <a:pt x="180" y="1082"/>
                  </a:lnTo>
                  <a:lnTo>
                    <a:pt x="187" y="988"/>
                  </a:lnTo>
                  <a:lnTo>
                    <a:pt x="202" y="909"/>
                  </a:lnTo>
                  <a:lnTo>
                    <a:pt x="202" y="851"/>
                  </a:lnTo>
                  <a:lnTo>
                    <a:pt x="187" y="786"/>
                  </a:lnTo>
                  <a:lnTo>
                    <a:pt x="144" y="736"/>
                  </a:lnTo>
                  <a:lnTo>
                    <a:pt x="93" y="707"/>
                  </a:lnTo>
                  <a:lnTo>
                    <a:pt x="43" y="671"/>
                  </a:lnTo>
                  <a:lnTo>
                    <a:pt x="7" y="613"/>
                  </a:lnTo>
                  <a:lnTo>
                    <a:pt x="0" y="577"/>
                  </a:lnTo>
                  <a:lnTo>
                    <a:pt x="7" y="497"/>
                  </a:lnTo>
                  <a:lnTo>
                    <a:pt x="50" y="411"/>
                  </a:lnTo>
                  <a:lnTo>
                    <a:pt x="86" y="332"/>
                  </a:lnTo>
                  <a:lnTo>
                    <a:pt x="93" y="267"/>
                  </a:lnTo>
                  <a:lnTo>
                    <a:pt x="93" y="202"/>
                  </a:lnTo>
                  <a:lnTo>
                    <a:pt x="86" y="158"/>
                  </a:lnTo>
                  <a:lnTo>
                    <a:pt x="72" y="101"/>
                  </a:lnTo>
                  <a:lnTo>
                    <a:pt x="65" y="57"/>
                  </a:lnTo>
                  <a:lnTo>
                    <a:pt x="144" y="14"/>
                  </a:lnTo>
                  <a:lnTo>
                    <a:pt x="202" y="0"/>
                  </a:lnTo>
                  <a:lnTo>
                    <a:pt x="288" y="0"/>
                  </a:lnTo>
                  <a:lnTo>
                    <a:pt x="375" y="7"/>
                  </a:lnTo>
                  <a:lnTo>
                    <a:pt x="541" y="50"/>
                  </a:lnTo>
                  <a:lnTo>
                    <a:pt x="606" y="57"/>
                  </a:lnTo>
                  <a:lnTo>
                    <a:pt x="656" y="79"/>
                  </a:lnTo>
                  <a:lnTo>
                    <a:pt x="714" y="115"/>
                  </a:lnTo>
                  <a:lnTo>
                    <a:pt x="750" y="130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2" name="Freeform 17">
              <a:extLst>
                <a:ext uri="{FF2B5EF4-FFF2-40B4-BE49-F238E27FC236}">
                  <a16:creationId xmlns:a16="http://schemas.microsoft.com/office/drawing/2014/main" id="{1BA39114-912C-5A6E-AB84-DAA833EFE68B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2591" y="1609"/>
              <a:ext cx="729" cy="772"/>
            </a:xfrm>
            <a:custGeom>
              <a:avLst/>
              <a:gdLst>
                <a:gd name="txL" fmla="*/ 0 w 729"/>
                <a:gd name="txT" fmla="*/ 0 h 772"/>
                <a:gd name="txR" fmla="*/ 729 w 729"/>
                <a:gd name="txB" fmla="*/ 772 h 772"/>
              </a:gdLst>
              <a:ahLst/>
              <a:cxnLst>
                <a:cxn ang="0">
                  <a:pos x="483" y="490"/>
                </a:cxn>
                <a:cxn ang="0">
                  <a:pos x="447" y="548"/>
                </a:cxn>
                <a:cxn ang="0">
                  <a:pos x="397" y="577"/>
                </a:cxn>
                <a:cxn ang="0">
                  <a:pos x="346" y="606"/>
                </a:cxn>
                <a:cxn ang="0">
                  <a:pos x="318" y="627"/>
                </a:cxn>
                <a:cxn ang="0">
                  <a:pos x="310" y="642"/>
                </a:cxn>
                <a:cxn ang="0">
                  <a:pos x="303" y="664"/>
                </a:cxn>
                <a:cxn ang="0">
                  <a:pos x="310" y="678"/>
                </a:cxn>
                <a:cxn ang="0">
                  <a:pos x="181" y="692"/>
                </a:cxn>
                <a:cxn ang="0">
                  <a:pos x="130" y="728"/>
                </a:cxn>
                <a:cxn ang="0">
                  <a:pos x="51" y="772"/>
                </a:cxn>
                <a:cxn ang="0">
                  <a:pos x="0" y="750"/>
                </a:cxn>
                <a:cxn ang="0">
                  <a:pos x="29" y="692"/>
                </a:cxn>
                <a:cxn ang="0">
                  <a:pos x="36" y="664"/>
                </a:cxn>
                <a:cxn ang="0">
                  <a:pos x="58" y="635"/>
                </a:cxn>
                <a:cxn ang="0">
                  <a:pos x="87" y="606"/>
                </a:cxn>
                <a:cxn ang="0">
                  <a:pos x="116" y="591"/>
                </a:cxn>
                <a:cxn ang="0">
                  <a:pos x="137" y="570"/>
                </a:cxn>
                <a:cxn ang="0">
                  <a:pos x="144" y="541"/>
                </a:cxn>
                <a:cxn ang="0">
                  <a:pos x="181" y="498"/>
                </a:cxn>
                <a:cxn ang="0">
                  <a:pos x="195" y="476"/>
                </a:cxn>
                <a:cxn ang="0">
                  <a:pos x="202" y="440"/>
                </a:cxn>
                <a:cxn ang="0">
                  <a:pos x="209" y="389"/>
                </a:cxn>
                <a:cxn ang="0">
                  <a:pos x="217" y="382"/>
                </a:cxn>
                <a:cxn ang="0">
                  <a:pos x="224" y="375"/>
                </a:cxn>
                <a:cxn ang="0">
                  <a:pos x="238" y="346"/>
                </a:cxn>
                <a:cxn ang="0">
                  <a:pos x="245" y="332"/>
                </a:cxn>
                <a:cxn ang="0">
                  <a:pos x="267" y="303"/>
                </a:cxn>
                <a:cxn ang="0">
                  <a:pos x="282" y="267"/>
                </a:cxn>
                <a:cxn ang="0">
                  <a:pos x="282" y="216"/>
                </a:cxn>
                <a:cxn ang="0">
                  <a:pos x="289" y="173"/>
                </a:cxn>
                <a:cxn ang="0">
                  <a:pos x="303" y="122"/>
                </a:cxn>
                <a:cxn ang="0">
                  <a:pos x="318" y="65"/>
                </a:cxn>
                <a:cxn ang="0">
                  <a:pos x="325" y="0"/>
                </a:cxn>
                <a:cxn ang="0">
                  <a:pos x="390" y="7"/>
                </a:cxn>
                <a:cxn ang="0">
                  <a:pos x="498" y="22"/>
                </a:cxn>
                <a:cxn ang="0">
                  <a:pos x="599" y="29"/>
                </a:cxn>
                <a:cxn ang="0">
                  <a:pos x="729" y="65"/>
                </a:cxn>
                <a:cxn ang="0">
                  <a:pos x="729" y="101"/>
                </a:cxn>
                <a:cxn ang="0">
                  <a:pos x="714" y="137"/>
                </a:cxn>
                <a:cxn ang="0">
                  <a:pos x="685" y="159"/>
                </a:cxn>
                <a:cxn ang="0">
                  <a:pos x="649" y="166"/>
                </a:cxn>
                <a:cxn ang="0">
                  <a:pos x="592" y="166"/>
                </a:cxn>
                <a:cxn ang="0">
                  <a:pos x="534" y="173"/>
                </a:cxn>
                <a:cxn ang="0">
                  <a:pos x="512" y="187"/>
                </a:cxn>
                <a:cxn ang="0">
                  <a:pos x="505" y="216"/>
                </a:cxn>
                <a:cxn ang="0">
                  <a:pos x="512" y="260"/>
                </a:cxn>
                <a:cxn ang="0">
                  <a:pos x="527" y="303"/>
                </a:cxn>
                <a:cxn ang="0">
                  <a:pos x="541" y="339"/>
                </a:cxn>
                <a:cxn ang="0">
                  <a:pos x="541" y="353"/>
                </a:cxn>
                <a:cxn ang="0">
                  <a:pos x="512" y="433"/>
                </a:cxn>
                <a:cxn ang="0">
                  <a:pos x="483" y="490"/>
                </a:cxn>
              </a:cxnLst>
              <a:rect l="txL" t="txT" r="txR" b="txB"/>
              <a:pathLst>
                <a:path w="729" h="772">
                  <a:moveTo>
                    <a:pt x="483" y="490"/>
                  </a:moveTo>
                  <a:lnTo>
                    <a:pt x="447" y="548"/>
                  </a:lnTo>
                  <a:lnTo>
                    <a:pt x="397" y="577"/>
                  </a:lnTo>
                  <a:lnTo>
                    <a:pt x="346" y="606"/>
                  </a:lnTo>
                  <a:lnTo>
                    <a:pt x="318" y="627"/>
                  </a:lnTo>
                  <a:lnTo>
                    <a:pt x="310" y="642"/>
                  </a:lnTo>
                  <a:lnTo>
                    <a:pt x="303" y="664"/>
                  </a:lnTo>
                  <a:lnTo>
                    <a:pt x="310" y="678"/>
                  </a:lnTo>
                  <a:lnTo>
                    <a:pt x="181" y="692"/>
                  </a:lnTo>
                  <a:lnTo>
                    <a:pt x="130" y="728"/>
                  </a:lnTo>
                  <a:lnTo>
                    <a:pt x="51" y="772"/>
                  </a:lnTo>
                  <a:lnTo>
                    <a:pt x="0" y="750"/>
                  </a:lnTo>
                  <a:lnTo>
                    <a:pt x="29" y="692"/>
                  </a:lnTo>
                  <a:lnTo>
                    <a:pt x="36" y="664"/>
                  </a:lnTo>
                  <a:lnTo>
                    <a:pt x="58" y="635"/>
                  </a:lnTo>
                  <a:lnTo>
                    <a:pt x="87" y="606"/>
                  </a:lnTo>
                  <a:lnTo>
                    <a:pt x="116" y="591"/>
                  </a:lnTo>
                  <a:lnTo>
                    <a:pt x="137" y="570"/>
                  </a:lnTo>
                  <a:lnTo>
                    <a:pt x="144" y="541"/>
                  </a:lnTo>
                  <a:lnTo>
                    <a:pt x="181" y="498"/>
                  </a:lnTo>
                  <a:lnTo>
                    <a:pt x="195" y="476"/>
                  </a:lnTo>
                  <a:lnTo>
                    <a:pt x="202" y="440"/>
                  </a:lnTo>
                  <a:lnTo>
                    <a:pt x="209" y="389"/>
                  </a:lnTo>
                  <a:lnTo>
                    <a:pt x="217" y="382"/>
                  </a:lnTo>
                  <a:lnTo>
                    <a:pt x="224" y="375"/>
                  </a:lnTo>
                  <a:lnTo>
                    <a:pt x="238" y="346"/>
                  </a:lnTo>
                  <a:lnTo>
                    <a:pt x="245" y="332"/>
                  </a:lnTo>
                  <a:lnTo>
                    <a:pt x="267" y="303"/>
                  </a:lnTo>
                  <a:lnTo>
                    <a:pt x="282" y="267"/>
                  </a:lnTo>
                  <a:lnTo>
                    <a:pt x="282" y="216"/>
                  </a:lnTo>
                  <a:lnTo>
                    <a:pt x="289" y="173"/>
                  </a:lnTo>
                  <a:lnTo>
                    <a:pt x="303" y="122"/>
                  </a:lnTo>
                  <a:lnTo>
                    <a:pt x="318" y="65"/>
                  </a:lnTo>
                  <a:lnTo>
                    <a:pt x="325" y="0"/>
                  </a:lnTo>
                  <a:lnTo>
                    <a:pt x="390" y="7"/>
                  </a:lnTo>
                  <a:lnTo>
                    <a:pt x="498" y="22"/>
                  </a:lnTo>
                  <a:lnTo>
                    <a:pt x="599" y="29"/>
                  </a:lnTo>
                  <a:lnTo>
                    <a:pt x="729" y="65"/>
                  </a:lnTo>
                  <a:lnTo>
                    <a:pt x="729" y="101"/>
                  </a:lnTo>
                  <a:lnTo>
                    <a:pt x="714" y="137"/>
                  </a:lnTo>
                  <a:lnTo>
                    <a:pt x="685" y="159"/>
                  </a:lnTo>
                  <a:lnTo>
                    <a:pt x="649" y="166"/>
                  </a:lnTo>
                  <a:lnTo>
                    <a:pt x="592" y="166"/>
                  </a:lnTo>
                  <a:lnTo>
                    <a:pt x="534" y="173"/>
                  </a:lnTo>
                  <a:lnTo>
                    <a:pt x="512" y="187"/>
                  </a:lnTo>
                  <a:lnTo>
                    <a:pt x="505" y="216"/>
                  </a:lnTo>
                  <a:lnTo>
                    <a:pt x="512" y="260"/>
                  </a:lnTo>
                  <a:lnTo>
                    <a:pt x="527" y="303"/>
                  </a:lnTo>
                  <a:lnTo>
                    <a:pt x="541" y="339"/>
                  </a:lnTo>
                  <a:lnTo>
                    <a:pt x="541" y="353"/>
                  </a:lnTo>
                  <a:lnTo>
                    <a:pt x="512" y="433"/>
                  </a:lnTo>
                  <a:lnTo>
                    <a:pt x="483" y="490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id="{7F092C12-135B-6918-222B-3B298EF20424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2346" y="2287"/>
              <a:ext cx="945" cy="519"/>
            </a:xfrm>
            <a:custGeom>
              <a:avLst/>
              <a:gdLst>
                <a:gd name="txL" fmla="*/ 0 w 945"/>
                <a:gd name="txT" fmla="*/ 0 h 519"/>
                <a:gd name="txR" fmla="*/ 945 w 945"/>
                <a:gd name="txB" fmla="*/ 519 h 519"/>
              </a:gdLst>
              <a:ahLst/>
              <a:cxnLst>
                <a:cxn ang="0">
                  <a:pos x="0" y="454"/>
                </a:cxn>
                <a:cxn ang="0">
                  <a:pos x="29" y="404"/>
                </a:cxn>
                <a:cxn ang="0">
                  <a:pos x="43" y="368"/>
                </a:cxn>
                <a:cxn ang="0">
                  <a:pos x="65" y="332"/>
                </a:cxn>
                <a:cxn ang="0">
                  <a:pos x="87" y="303"/>
                </a:cxn>
                <a:cxn ang="0">
                  <a:pos x="108" y="274"/>
                </a:cxn>
                <a:cxn ang="0">
                  <a:pos x="130" y="252"/>
                </a:cxn>
                <a:cxn ang="0">
                  <a:pos x="166" y="231"/>
                </a:cxn>
                <a:cxn ang="0">
                  <a:pos x="202" y="209"/>
                </a:cxn>
                <a:cxn ang="0">
                  <a:pos x="231" y="195"/>
                </a:cxn>
                <a:cxn ang="0">
                  <a:pos x="245" y="166"/>
                </a:cxn>
                <a:cxn ang="0">
                  <a:pos x="245" y="137"/>
                </a:cxn>
                <a:cxn ang="0">
                  <a:pos x="260" y="115"/>
                </a:cxn>
                <a:cxn ang="0">
                  <a:pos x="245" y="79"/>
                </a:cxn>
                <a:cxn ang="0">
                  <a:pos x="303" y="94"/>
                </a:cxn>
                <a:cxn ang="0">
                  <a:pos x="361" y="58"/>
                </a:cxn>
                <a:cxn ang="0">
                  <a:pos x="426" y="14"/>
                </a:cxn>
                <a:cxn ang="0">
                  <a:pos x="555" y="0"/>
                </a:cxn>
                <a:cxn ang="0">
                  <a:pos x="577" y="7"/>
                </a:cxn>
                <a:cxn ang="0">
                  <a:pos x="628" y="22"/>
                </a:cxn>
                <a:cxn ang="0">
                  <a:pos x="736" y="94"/>
                </a:cxn>
                <a:cxn ang="0">
                  <a:pos x="772" y="123"/>
                </a:cxn>
                <a:cxn ang="0">
                  <a:pos x="793" y="123"/>
                </a:cxn>
                <a:cxn ang="0">
                  <a:pos x="837" y="123"/>
                </a:cxn>
                <a:cxn ang="0">
                  <a:pos x="866" y="123"/>
                </a:cxn>
                <a:cxn ang="0">
                  <a:pos x="902" y="130"/>
                </a:cxn>
                <a:cxn ang="0">
                  <a:pos x="923" y="144"/>
                </a:cxn>
                <a:cxn ang="0">
                  <a:pos x="938" y="173"/>
                </a:cxn>
                <a:cxn ang="0">
                  <a:pos x="945" y="202"/>
                </a:cxn>
                <a:cxn ang="0">
                  <a:pos x="930" y="209"/>
                </a:cxn>
                <a:cxn ang="0">
                  <a:pos x="916" y="252"/>
                </a:cxn>
                <a:cxn ang="0">
                  <a:pos x="880" y="325"/>
                </a:cxn>
                <a:cxn ang="0">
                  <a:pos x="808" y="397"/>
                </a:cxn>
                <a:cxn ang="0">
                  <a:pos x="765" y="462"/>
                </a:cxn>
                <a:cxn ang="0">
                  <a:pos x="765" y="498"/>
                </a:cxn>
                <a:cxn ang="0">
                  <a:pos x="765" y="512"/>
                </a:cxn>
                <a:cxn ang="0">
                  <a:pos x="692" y="519"/>
                </a:cxn>
                <a:cxn ang="0">
                  <a:pos x="613" y="512"/>
                </a:cxn>
                <a:cxn ang="0">
                  <a:pos x="563" y="505"/>
                </a:cxn>
                <a:cxn ang="0">
                  <a:pos x="527" y="505"/>
                </a:cxn>
                <a:cxn ang="0">
                  <a:pos x="505" y="505"/>
                </a:cxn>
                <a:cxn ang="0">
                  <a:pos x="462" y="512"/>
                </a:cxn>
                <a:cxn ang="0">
                  <a:pos x="404" y="512"/>
                </a:cxn>
                <a:cxn ang="0">
                  <a:pos x="361" y="505"/>
                </a:cxn>
                <a:cxn ang="0">
                  <a:pos x="332" y="505"/>
                </a:cxn>
                <a:cxn ang="0">
                  <a:pos x="281" y="483"/>
                </a:cxn>
                <a:cxn ang="0">
                  <a:pos x="260" y="469"/>
                </a:cxn>
                <a:cxn ang="0">
                  <a:pos x="238" y="469"/>
                </a:cxn>
                <a:cxn ang="0">
                  <a:pos x="209" y="483"/>
                </a:cxn>
                <a:cxn ang="0">
                  <a:pos x="130" y="498"/>
                </a:cxn>
                <a:cxn ang="0">
                  <a:pos x="94" y="498"/>
                </a:cxn>
                <a:cxn ang="0">
                  <a:pos x="72" y="483"/>
                </a:cxn>
                <a:cxn ang="0">
                  <a:pos x="7" y="454"/>
                </a:cxn>
                <a:cxn ang="0">
                  <a:pos x="0" y="454"/>
                </a:cxn>
              </a:cxnLst>
              <a:rect l="txL" t="txT" r="txR" b="txB"/>
              <a:pathLst>
                <a:path w="945" h="519">
                  <a:moveTo>
                    <a:pt x="0" y="454"/>
                  </a:moveTo>
                  <a:lnTo>
                    <a:pt x="29" y="404"/>
                  </a:lnTo>
                  <a:lnTo>
                    <a:pt x="43" y="368"/>
                  </a:lnTo>
                  <a:lnTo>
                    <a:pt x="65" y="332"/>
                  </a:lnTo>
                  <a:lnTo>
                    <a:pt x="87" y="303"/>
                  </a:lnTo>
                  <a:lnTo>
                    <a:pt x="108" y="274"/>
                  </a:lnTo>
                  <a:lnTo>
                    <a:pt x="130" y="252"/>
                  </a:lnTo>
                  <a:lnTo>
                    <a:pt x="166" y="231"/>
                  </a:lnTo>
                  <a:lnTo>
                    <a:pt x="202" y="209"/>
                  </a:lnTo>
                  <a:lnTo>
                    <a:pt x="231" y="195"/>
                  </a:lnTo>
                  <a:lnTo>
                    <a:pt x="245" y="166"/>
                  </a:lnTo>
                  <a:lnTo>
                    <a:pt x="245" y="137"/>
                  </a:lnTo>
                  <a:lnTo>
                    <a:pt x="260" y="115"/>
                  </a:lnTo>
                  <a:lnTo>
                    <a:pt x="245" y="79"/>
                  </a:lnTo>
                  <a:lnTo>
                    <a:pt x="303" y="94"/>
                  </a:lnTo>
                  <a:lnTo>
                    <a:pt x="361" y="58"/>
                  </a:lnTo>
                  <a:lnTo>
                    <a:pt x="426" y="14"/>
                  </a:lnTo>
                  <a:lnTo>
                    <a:pt x="555" y="0"/>
                  </a:lnTo>
                  <a:lnTo>
                    <a:pt x="577" y="7"/>
                  </a:lnTo>
                  <a:lnTo>
                    <a:pt x="628" y="22"/>
                  </a:lnTo>
                  <a:lnTo>
                    <a:pt x="736" y="94"/>
                  </a:lnTo>
                  <a:lnTo>
                    <a:pt x="772" y="123"/>
                  </a:lnTo>
                  <a:lnTo>
                    <a:pt x="793" y="123"/>
                  </a:lnTo>
                  <a:lnTo>
                    <a:pt x="837" y="123"/>
                  </a:lnTo>
                  <a:lnTo>
                    <a:pt x="866" y="123"/>
                  </a:lnTo>
                  <a:lnTo>
                    <a:pt x="902" y="130"/>
                  </a:lnTo>
                  <a:lnTo>
                    <a:pt x="923" y="144"/>
                  </a:lnTo>
                  <a:lnTo>
                    <a:pt x="938" y="173"/>
                  </a:lnTo>
                  <a:lnTo>
                    <a:pt x="945" y="202"/>
                  </a:lnTo>
                  <a:lnTo>
                    <a:pt x="930" y="209"/>
                  </a:lnTo>
                  <a:lnTo>
                    <a:pt x="916" y="252"/>
                  </a:lnTo>
                  <a:lnTo>
                    <a:pt x="880" y="325"/>
                  </a:lnTo>
                  <a:lnTo>
                    <a:pt x="808" y="397"/>
                  </a:lnTo>
                  <a:lnTo>
                    <a:pt x="765" y="462"/>
                  </a:lnTo>
                  <a:lnTo>
                    <a:pt x="765" y="498"/>
                  </a:lnTo>
                  <a:lnTo>
                    <a:pt x="765" y="512"/>
                  </a:lnTo>
                  <a:lnTo>
                    <a:pt x="692" y="519"/>
                  </a:lnTo>
                  <a:lnTo>
                    <a:pt x="613" y="512"/>
                  </a:lnTo>
                  <a:lnTo>
                    <a:pt x="563" y="505"/>
                  </a:lnTo>
                  <a:lnTo>
                    <a:pt x="527" y="505"/>
                  </a:lnTo>
                  <a:lnTo>
                    <a:pt x="505" y="505"/>
                  </a:lnTo>
                  <a:lnTo>
                    <a:pt x="462" y="512"/>
                  </a:lnTo>
                  <a:lnTo>
                    <a:pt x="404" y="512"/>
                  </a:lnTo>
                  <a:lnTo>
                    <a:pt x="361" y="505"/>
                  </a:lnTo>
                  <a:lnTo>
                    <a:pt x="332" y="505"/>
                  </a:lnTo>
                  <a:lnTo>
                    <a:pt x="281" y="483"/>
                  </a:lnTo>
                  <a:lnTo>
                    <a:pt x="260" y="469"/>
                  </a:lnTo>
                  <a:lnTo>
                    <a:pt x="238" y="469"/>
                  </a:lnTo>
                  <a:lnTo>
                    <a:pt x="209" y="483"/>
                  </a:lnTo>
                  <a:lnTo>
                    <a:pt x="130" y="498"/>
                  </a:lnTo>
                  <a:lnTo>
                    <a:pt x="94" y="498"/>
                  </a:lnTo>
                  <a:lnTo>
                    <a:pt x="72" y="483"/>
                  </a:lnTo>
                  <a:lnTo>
                    <a:pt x="7" y="454"/>
                  </a:lnTo>
                  <a:lnTo>
                    <a:pt x="0" y="454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4" name="Freeform 19">
              <a:extLst>
                <a:ext uri="{FF2B5EF4-FFF2-40B4-BE49-F238E27FC236}">
                  <a16:creationId xmlns:a16="http://schemas.microsoft.com/office/drawing/2014/main" id="{6B9B286B-CB23-6C65-FE81-5B1451A61977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134" y="1328"/>
              <a:ext cx="873" cy="1514"/>
            </a:xfrm>
            <a:custGeom>
              <a:avLst/>
              <a:gdLst>
                <a:gd name="txL" fmla="*/ 0 w 873"/>
                <a:gd name="txT" fmla="*/ 0 h 1514"/>
                <a:gd name="txR" fmla="*/ 873 w 873"/>
                <a:gd name="txB" fmla="*/ 1514 h 1514"/>
              </a:gdLst>
              <a:ahLst/>
              <a:cxnLst>
                <a:cxn ang="0">
                  <a:pos x="43" y="692"/>
                </a:cxn>
                <a:cxn ang="0">
                  <a:pos x="43" y="577"/>
                </a:cxn>
                <a:cxn ang="0">
                  <a:pos x="36" y="519"/>
                </a:cxn>
                <a:cxn ang="0">
                  <a:pos x="65" y="490"/>
                </a:cxn>
                <a:cxn ang="0">
                  <a:pos x="94" y="425"/>
                </a:cxn>
                <a:cxn ang="0">
                  <a:pos x="123" y="281"/>
                </a:cxn>
                <a:cxn ang="0">
                  <a:pos x="152" y="223"/>
                </a:cxn>
                <a:cxn ang="0">
                  <a:pos x="281" y="151"/>
                </a:cxn>
                <a:cxn ang="0">
                  <a:pos x="346" y="79"/>
                </a:cxn>
                <a:cxn ang="0">
                  <a:pos x="382" y="0"/>
                </a:cxn>
                <a:cxn ang="0">
                  <a:pos x="426" y="79"/>
                </a:cxn>
                <a:cxn ang="0">
                  <a:pos x="584" y="173"/>
                </a:cxn>
                <a:cxn ang="0">
                  <a:pos x="657" y="165"/>
                </a:cxn>
                <a:cxn ang="0">
                  <a:pos x="678" y="266"/>
                </a:cxn>
                <a:cxn ang="0">
                  <a:pos x="685" y="375"/>
                </a:cxn>
                <a:cxn ang="0">
                  <a:pos x="642" y="519"/>
                </a:cxn>
                <a:cxn ang="0">
                  <a:pos x="592" y="685"/>
                </a:cxn>
                <a:cxn ang="0">
                  <a:pos x="635" y="779"/>
                </a:cxn>
                <a:cxn ang="0">
                  <a:pos x="736" y="844"/>
                </a:cxn>
                <a:cxn ang="0">
                  <a:pos x="794" y="959"/>
                </a:cxn>
                <a:cxn ang="0">
                  <a:pos x="779" y="1096"/>
                </a:cxn>
                <a:cxn ang="0">
                  <a:pos x="772" y="1248"/>
                </a:cxn>
                <a:cxn ang="0">
                  <a:pos x="844" y="1385"/>
                </a:cxn>
                <a:cxn ang="0">
                  <a:pos x="873" y="1486"/>
                </a:cxn>
                <a:cxn ang="0">
                  <a:pos x="794" y="1507"/>
                </a:cxn>
                <a:cxn ang="0">
                  <a:pos x="772" y="1514"/>
                </a:cxn>
                <a:cxn ang="0">
                  <a:pos x="736" y="1478"/>
                </a:cxn>
                <a:cxn ang="0">
                  <a:pos x="664" y="1385"/>
                </a:cxn>
                <a:cxn ang="0">
                  <a:pos x="592" y="1363"/>
                </a:cxn>
                <a:cxn ang="0">
                  <a:pos x="541" y="1327"/>
                </a:cxn>
                <a:cxn ang="0">
                  <a:pos x="498" y="1305"/>
                </a:cxn>
                <a:cxn ang="0">
                  <a:pos x="447" y="1327"/>
                </a:cxn>
                <a:cxn ang="0">
                  <a:pos x="375" y="1348"/>
                </a:cxn>
                <a:cxn ang="0">
                  <a:pos x="317" y="1298"/>
                </a:cxn>
                <a:cxn ang="0">
                  <a:pos x="224" y="1248"/>
                </a:cxn>
                <a:cxn ang="0">
                  <a:pos x="173" y="1219"/>
                </a:cxn>
                <a:cxn ang="0">
                  <a:pos x="130" y="1110"/>
                </a:cxn>
                <a:cxn ang="0">
                  <a:pos x="65" y="1060"/>
                </a:cxn>
                <a:cxn ang="0">
                  <a:pos x="29" y="995"/>
                </a:cxn>
                <a:cxn ang="0">
                  <a:pos x="29" y="952"/>
                </a:cxn>
                <a:cxn ang="0">
                  <a:pos x="7" y="887"/>
                </a:cxn>
                <a:cxn ang="0">
                  <a:pos x="15" y="844"/>
                </a:cxn>
                <a:cxn ang="0">
                  <a:pos x="43" y="786"/>
                </a:cxn>
              </a:cxnLst>
              <a:rect l="txL" t="txT" r="txR" b="txB"/>
              <a:pathLst>
                <a:path w="873" h="1514">
                  <a:moveTo>
                    <a:pt x="51" y="757"/>
                  </a:moveTo>
                  <a:lnTo>
                    <a:pt x="43" y="692"/>
                  </a:lnTo>
                  <a:lnTo>
                    <a:pt x="43" y="627"/>
                  </a:lnTo>
                  <a:lnTo>
                    <a:pt x="43" y="577"/>
                  </a:lnTo>
                  <a:lnTo>
                    <a:pt x="36" y="526"/>
                  </a:lnTo>
                  <a:lnTo>
                    <a:pt x="36" y="519"/>
                  </a:lnTo>
                  <a:lnTo>
                    <a:pt x="51" y="512"/>
                  </a:lnTo>
                  <a:lnTo>
                    <a:pt x="65" y="490"/>
                  </a:lnTo>
                  <a:lnTo>
                    <a:pt x="79" y="461"/>
                  </a:lnTo>
                  <a:lnTo>
                    <a:pt x="94" y="425"/>
                  </a:lnTo>
                  <a:lnTo>
                    <a:pt x="108" y="360"/>
                  </a:lnTo>
                  <a:lnTo>
                    <a:pt x="123" y="281"/>
                  </a:lnTo>
                  <a:lnTo>
                    <a:pt x="152" y="230"/>
                  </a:lnTo>
                  <a:lnTo>
                    <a:pt x="152" y="223"/>
                  </a:lnTo>
                  <a:lnTo>
                    <a:pt x="173" y="202"/>
                  </a:lnTo>
                  <a:lnTo>
                    <a:pt x="281" y="151"/>
                  </a:lnTo>
                  <a:lnTo>
                    <a:pt x="317" y="129"/>
                  </a:lnTo>
                  <a:lnTo>
                    <a:pt x="346" y="79"/>
                  </a:lnTo>
                  <a:lnTo>
                    <a:pt x="368" y="14"/>
                  </a:lnTo>
                  <a:lnTo>
                    <a:pt x="382" y="0"/>
                  </a:lnTo>
                  <a:lnTo>
                    <a:pt x="375" y="7"/>
                  </a:lnTo>
                  <a:lnTo>
                    <a:pt x="426" y="79"/>
                  </a:lnTo>
                  <a:lnTo>
                    <a:pt x="505" y="144"/>
                  </a:lnTo>
                  <a:lnTo>
                    <a:pt x="584" y="173"/>
                  </a:lnTo>
                  <a:lnTo>
                    <a:pt x="642" y="173"/>
                  </a:lnTo>
                  <a:lnTo>
                    <a:pt x="657" y="165"/>
                  </a:lnTo>
                  <a:lnTo>
                    <a:pt x="664" y="209"/>
                  </a:lnTo>
                  <a:lnTo>
                    <a:pt x="678" y="266"/>
                  </a:lnTo>
                  <a:lnTo>
                    <a:pt x="685" y="310"/>
                  </a:lnTo>
                  <a:lnTo>
                    <a:pt x="685" y="375"/>
                  </a:lnTo>
                  <a:lnTo>
                    <a:pt x="678" y="440"/>
                  </a:lnTo>
                  <a:lnTo>
                    <a:pt x="642" y="519"/>
                  </a:lnTo>
                  <a:lnTo>
                    <a:pt x="599" y="605"/>
                  </a:lnTo>
                  <a:lnTo>
                    <a:pt x="592" y="685"/>
                  </a:lnTo>
                  <a:lnTo>
                    <a:pt x="599" y="721"/>
                  </a:lnTo>
                  <a:lnTo>
                    <a:pt x="635" y="779"/>
                  </a:lnTo>
                  <a:lnTo>
                    <a:pt x="685" y="815"/>
                  </a:lnTo>
                  <a:lnTo>
                    <a:pt x="736" y="844"/>
                  </a:lnTo>
                  <a:lnTo>
                    <a:pt x="779" y="894"/>
                  </a:lnTo>
                  <a:lnTo>
                    <a:pt x="794" y="959"/>
                  </a:lnTo>
                  <a:lnTo>
                    <a:pt x="794" y="1017"/>
                  </a:lnTo>
                  <a:lnTo>
                    <a:pt x="779" y="1096"/>
                  </a:lnTo>
                  <a:lnTo>
                    <a:pt x="772" y="1190"/>
                  </a:lnTo>
                  <a:lnTo>
                    <a:pt x="772" y="1248"/>
                  </a:lnTo>
                  <a:lnTo>
                    <a:pt x="808" y="1320"/>
                  </a:lnTo>
                  <a:lnTo>
                    <a:pt x="844" y="1385"/>
                  </a:lnTo>
                  <a:lnTo>
                    <a:pt x="866" y="1435"/>
                  </a:lnTo>
                  <a:lnTo>
                    <a:pt x="873" y="1486"/>
                  </a:lnTo>
                  <a:lnTo>
                    <a:pt x="858" y="1486"/>
                  </a:lnTo>
                  <a:lnTo>
                    <a:pt x="794" y="1507"/>
                  </a:lnTo>
                  <a:lnTo>
                    <a:pt x="779" y="1514"/>
                  </a:lnTo>
                  <a:lnTo>
                    <a:pt x="772" y="1514"/>
                  </a:lnTo>
                  <a:lnTo>
                    <a:pt x="750" y="1493"/>
                  </a:lnTo>
                  <a:lnTo>
                    <a:pt x="736" y="1478"/>
                  </a:lnTo>
                  <a:lnTo>
                    <a:pt x="693" y="1428"/>
                  </a:lnTo>
                  <a:lnTo>
                    <a:pt x="664" y="1385"/>
                  </a:lnTo>
                  <a:lnTo>
                    <a:pt x="642" y="1370"/>
                  </a:lnTo>
                  <a:lnTo>
                    <a:pt x="592" y="1363"/>
                  </a:lnTo>
                  <a:lnTo>
                    <a:pt x="577" y="1348"/>
                  </a:lnTo>
                  <a:lnTo>
                    <a:pt x="541" y="1327"/>
                  </a:lnTo>
                  <a:lnTo>
                    <a:pt x="519" y="1320"/>
                  </a:lnTo>
                  <a:lnTo>
                    <a:pt x="498" y="1305"/>
                  </a:lnTo>
                  <a:lnTo>
                    <a:pt x="476" y="1312"/>
                  </a:lnTo>
                  <a:lnTo>
                    <a:pt x="447" y="1327"/>
                  </a:lnTo>
                  <a:lnTo>
                    <a:pt x="390" y="1356"/>
                  </a:lnTo>
                  <a:lnTo>
                    <a:pt x="375" y="1348"/>
                  </a:lnTo>
                  <a:lnTo>
                    <a:pt x="339" y="1327"/>
                  </a:lnTo>
                  <a:lnTo>
                    <a:pt x="317" y="1298"/>
                  </a:lnTo>
                  <a:lnTo>
                    <a:pt x="274" y="1269"/>
                  </a:lnTo>
                  <a:lnTo>
                    <a:pt x="224" y="1248"/>
                  </a:lnTo>
                  <a:lnTo>
                    <a:pt x="195" y="1240"/>
                  </a:lnTo>
                  <a:lnTo>
                    <a:pt x="173" y="1219"/>
                  </a:lnTo>
                  <a:lnTo>
                    <a:pt x="159" y="1154"/>
                  </a:lnTo>
                  <a:lnTo>
                    <a:pt x="130" y="1110"/>
                  </a:lnTo>
                  <a:lnTo>
                    <a:pt x="87" y="1082"/>
                  </a:lnTo>
                  <a:lnTo>
                    <a:pt x="65" y="1060"/>
                  </a:lnTo>
                  <a:lnTo>
                    <a:pt x="51" y="1031"/>
                  </a:lnTo>
                  <a:lnTo>
                    <a:pt x="29" y="995"/>
                  </a:lnTo>
                  <a:lnTo>
                    <a:pt x="29" y="973"/>
                  </a:lnTo>
                  <a:lnTo>
                    <a:pt x="29" y="952"/>
                  </a:lnTo>
                  <a:lnTo>
                    <a:pt x="22" y="916"/>
                  </a:lnTo>
                  <a:lnTo>
                    <a:pt x="7" y="887"/>
                  </a:lnTo>
                  <a:lnTo>
                    <a:pt x="0" y="872"/>
                  </a:lnTo>
                  <a:lnTo>
                    <a:pt x="15" y="844"/>
                  </a:lnTo>
                  <a:lnTo>
                    <a:pt x="36" y="815"/>
                  </a:lnTo>
                  <a:lnTo>
                    <a:pt x="43" y="786"/>
                  </a:lnTo>
                  <a:lnTo>
                    <a:pt x="51" y="757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5" name="Freeform 20">
              <a:extLst>
                <a:ext uri="{FF2B5EF4-FFF2-40B4-BE49-F238E27FC236}">
                  <a16:creationId xmlns:a16="http://schemas.microsoft.com/office/drawing/2014/main" id="{26E104C3-D12F-ABA6-66AC-2D6AB281C908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2800" y="2792"/>
              <a:ext cx="859" cy="757"/>
            </a:xfrm>
            <a:custGeom>
              <a:avLst/>
              <a:gdLst>
                <a:gd name="txL" fmla="*/ 0 w 859"/>
                <a:gd name="txT" fmla="*/ 0 h 757"/>
                <a:gd name="txR" fmla="*/ 859 w 859"/>
                <a:gd name="txB" fmla="*/ 757 h 757"/>
              </a:gdLst>
              <a:ahLst/>
              <a:cxnLst>
                <a:cxn ang="0">
                  <a:pos x="527" y="728"/>
                </a:cxn>
                <a:cxn ang="0">
                  <a:pos x="390" y="736"/>
                </a:cxn>
                <a:cxn ang="0">
                  <a:pos x="318" y="736"/>
                </a:cxn>
                <a:cxn ang="0">
                  <a:pos x="224" y="750"/>
                </a:cxn>
                <a:cxn ang="0">
                  <a:pos x="224" y="728"/>
                </a:cxn>
                <a:cxn ang="0">
                  <a:pos x="188" y="628"/>
                </a:cxn>
                <a:cxn ang="0">
                  <a:pos x="15" y="361"/>
                </a:cxn>
                <a:cxn ang="0">
                  <a:pos x="8" y="303"/>
                </a:cxn>
                <a:cxn ang="0">
                  <a:pos x="22" y="144"/>
                </a:cxn>
                <a:cxn ang="0">
                  <a:pos x="73" y="0"/>
                </a:cxn>
                <a:cxn ang="0">
                  <a:pos x="159" y="7"/>
                </a:cxn>
                <a:cxn ang="0">
                  <a:pos x="311" y="7"/>
                </a:cxn>
                <a:cxn ang="0">
                  <a:pos x="354" y="14"/>
                </a:cxn>
                <a:cxn ang="0">
                  <a:pos x="534" y="43"/>
                </a:cxn>
                <a:cxn ang="0">
                  <a:pos x="577" y="79"/>
                </a:cxn>
                <a:cxn ang="0">
                  <a:pos x="635" y="115"/>
                </a:cxn>
                <a:cxn ang="0">
                  <a:pos x="686" y="94"/>
                </a:cxn>
                <a:cxn ang="0">
                  <a:pos x="751" y="79"/>
                </a:cxn>
                <a:cxn ang="0">
                  <a:pos x="815" y="137"/>
                </a:cxn>
                <a:cxn ang="0">
                  <a:pos x="859" y="166"/>
                </a:cxn>
                <a:cxn ang="0">
                  <a:pos x="765" y="231"/>
                </a:cxn>
                <a:cxn ang="0">
                  <a:pos x="707" y="288"/>
                </a:cxn>
                <a:cxn ang="0">
                  <a:pos x="693" y="389"/>
                </a:cxn>
                <a:cxn ang="0">
                  <a:pos x="722" y="440"/>
                </a:cxn>
                <a:cxn ang="0">
                  <a:pos x="751" y="411"/>
                </a:cxn>
                <a:cxn ang="0">
                  <a:pos x="758" y="332"/>
                </a:cxn>
                <a:cxn ang="0">
                  <a:pos x="794" y="317"/>
                </a:cxn>
                <a:cxn ang="0">
                  <a:pos x="837" y="353"/>
                </a:cxn>
                <a:cxn ang="0">
                  <a:pos x="844" y="433"/>
                </a:cxn>
                <a:cxn ang="0">
                  <a:pos x="823" y="541"/>
                </a:cxn>
                <a:cxn ang="0">
                  <a:pos x="837" y="584"/>
                </a:cxn>
                <a:cxn ang="0">
                  <a:pos x="787" y="664"/>
                </a:cxn>
                <a:cxn ang="0">
                  <a:pos x="700" y="714"/>
                </a:cxn>
              </a:cxnLst>
              <a:rect l="txL" t="txT" r="txR" b="txB"/>
              <a:pathLst>
                <a:path w="859" h="757">
                  <a:moveTo>
                    <a:pt x="693" y="757"/>
                  </a:moveTo>
                  <a:lnTo>
                    <a:pt x="527" y="728"/>
                  </a:lnTo>
                  <a:lnTo>
                    <a:pt x="455" y="736"/>
                  </a:lnTo>
                  <a:lnTo>
                    <a:pt x="390" y="736"/>
                  </a:lnTo>
                  <a:lnTo>
                    <a:pt x="354" y="736"/>
                  </a:lnTo>
                  <a:lnTo>
                    <a:pt x="318" y="736"/>
                  </a:lnTo>
                  <a:lnTo>
                    <a:pt x="274" y="721"/>
                  </a:lnTo>
                  <a:lnTo>
                    <a:pt x="224" y="750"/>
                  </a:lnTo>
                  <a:lnTo>
                    <a:pt x="217" y="750"/>
                  </a:lnTo>
                  <a:lnTo>
                    <a:pt x="224" y="728"/>
                  </a:lnTo>
                  <a:lnTo>
                    <a:pt x="217" y="700"/>
                  </a:lnTo>
                  <a:lnTo>
                    <a:pt x="188" y="628"/>
                  </a:lnTo>
                  <a:lnTo>
                    <a:pt x="130" y="527"/>
                  </a:lnTo>
                  <a:lnTo>
                    <a:pt x="15" y="361"/>
                  </a:lnTo>
                  <a:lnTo>
                    <a:pt x="8" y="325"/>
                  </a:lnTo>
                  <a:lnTo>
                    <a:pt x="8" y="303"/>
                  </a:lnTo>
                  <a:lnTo>
                    <a:pt x="0" y="238"/>
                  </a:lnTo>
                  <a:lnTo>
                    <a:pt x="22" y="144"/>
                  </a:lnTo>
                  <a:lnTo>
                    <a:pt x="58" y="58"/>
                  </a:lnTo>
                  <a:lnTo>
                    <a:pt x="73" y="0"/>
                  </a:lnTo>
                  <a:lnTo>
                    <a:pt x="109" y="0"/>
                  </a:lnTo>
                  <a:lnTo>
                    <a:pt x="159" y="7"/>
                  </a:lnTo>
                  <a:lnTo>
                    <a:pt x="238" y="14"/>
                  </a:lnTo>
                  <a:lnTo>
                    <a:pt x="311" y="7"/>
                  </a:lnTo>
                  <a:lnTo>
                    <a:pt x="318" y="7"/>
                  </a:lnTo>
                  <a:lnTo>
                    <a:pt x="354" y="14"/>
                  </a:lnTo>
                  <a:lnTo>
                    <a:pt x="462" y="29"/>
                  </a:lnTo>
                  <a:lnTo>
                    <a:pt x="534" y="43"/>
                  </a:lnTo>
                  <a:lnTo>
                    <a:pt x="556" y="58"/>
                  </a:lnTo>
                  <a:lnTo>
                    <a:pt x="577" y="79"/>
                  </a:lnTo>
                  <a:lnTo>
                    <a:pt x="599" y="108"/>
                  </a:lnTo>
                  <a:lnTo>
                    <a:pt x="635" y="115"/>
                  </a:lnTo>
                  <a:lnTo>
                    <a:pt x="664" y="115"/>
                  </a:lnTo>
                  <a:lnTo>
                    <a:pt x="686" y="94"/>
                  </a:lnTo>
                  <a:lnTo>
                    <a:pt x="722" y="79"/>
                  </a:lnTo>
                  <a:lnTo>
                    <a:pt x="751" y="79"/>
                  </a:lnTo>
                  <a:lnTo>
                    <a:pt x="794" y="115"/>
                  </a:lnTo>
                  <a:lnTo>
                    <a:pt x="815" y="137"/>
                  </a:lnTo>
                  <a:lnTo>
                    <a:pt x="852" y="151"/>
                  </a:lnTo>
                  <a:lnTo>
                    <a:pt x="859" y="166"/>
                  </a:lnTo>
                  <a:lnTo>
                    <a:pt x="852" y="180"/>
                  </a:lnTo>
                  <a:lnTo>
                    <a:pt x="765" y="231"/>
                  </a:lnTo>
                  <a:lnTo>
                    <a:pt x="729" y="260"/>
                  </a:lnTo>
                  <a:lnTo>
                    <a:pt x="707" y="288"/>
                  </a:lnTo>
                  <a:lnTo>
                    <a:pt x="700" y="339"/>
                  </a:lnTo>
                  <a:lnTo>
                    <a:pt x="693" y="389"/>
                  </a:lnTo>
                  <a:lnTo>
                    <a:pt x="693" y="440"/>
                  </a:lnTo>
                  <a:lnTo>
                    <a:pt x="722" y="440"/>
                  </a:lnTo>
                  <a:lnTo>
                    <a:pt x="743" y="433"/>
                  </a:lnTo>
                  <a:lnTo>
                    <a:pt x="751" y="411"/>
                  </a:lnTo>
                  <a:lnTo>
                    <a:pt x="751" y="368"/>
                  </a:lnTo>
                  <a:lnTo>
                    <a:pt x="758" y="332"/>
                  </a:lnTo>
                  <a:lnTo>
                    <a:pt x="758" y="325"/>
                  </a:lnTo>
                  <a:lnTo>
                    <a:pt x="794" y="317"/>
                  </a:lnTo>
                  <a:lnTo>
                    <a:pt x="815" y="332"/>
                  </a:lnTo>
                  <a:lnTo>
                    <a:pt x="837" y="353"/>
                  </a:lnTo>
                  <a:lnTo>
                    <a:pt x="844" y="375"/>
                  </a:lnTo>
                  <a:lnTo>
                    <a:pt x="844" y="433"/>
                  </a:lnTo>
                  <a:lnTo>
                    <a:pt x="823" y="490"/>
                  </a:lnTo>
                  <a:lnTo>
                    <a:pt x="823" y="541"/>
                  </a:lnTo>
                  <a:lnTo>
                    <a:pt x="837" y="563"/>
                  </a:lnTo>
                  <a:lnTo>
                    <a:pt x="837" y="584"/>
                  </a:lnTo>
                  <a:lnTo>
                    <a:pt x="823" y="628"/>
                  </a:lnTo>
                  <a:lnTo>
                    <a:pt x="787" y="664"/>
                  </a:lnTo>
                  <a:lnTo>
                    <a:pt x="722" y="692"/>
                  </a:lnTo>
                  <a:lnTo>
                    <a:pt x="700" y="714"/>
                  </a:lnTo>
                  <a:lnTo>
                    <a:pt x="693" y="757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3B245A3F-A615-DE29-E922-192106BE97B1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2490" y="3434"/>
              <a:ext cx="1335" cy="779"/>
            </a:xfrm>
            <a:custGeom>
              <a:avLst/>
              <a:gdLst>
                <a:gd name="txL" fmla="*/ 0 w 1335"/>
                <a:gd name="txT" fmla="*/ 0 h 779"/>
                <a:gd name="txR" fmla="*/ 1335 w 1335"/>
                <a:gd name="txB" fmla="*/ 779 h 779"/>
              </a:gdLst>
              <a:ahLst/>
              <a:cxnLst>
                <a:cxn ang="0">
                  <a:pos x="534" y="108"/>
                </a:cxn>
                <a:cxn ang="0">
                  <a:pos x="628" y="94"/>
                </a:cxn>
                <a:cxn ang="0">
                  <a:pos x="700" y="94"/>
                </a:cxn>
                <a:cxn ang="0">
                  <a:pos x="837" y="86"/>
                </a:cxn>
                <a:cxn ang="0">
                  <a:pos x="1003" y="144"/>
                </a:cxn>
                <a:cxn ang="0">
                  <a:pos x="952" y="267"/>
                </a:cxn>
                <a:cxn ang="0">
                  <a:pos x="938" y="361"/>
                </a:cxn>
                <a:cxn ang="0">
                  <a:pos x="1017" y="397"/>
                </a:cxn>
                <a:cxn ang="0">
                  <a:pos x="1104" y="462"/>
                </a:cxn>
                <a:cxn ang="0">
                  <a:pos x="1176" y="534"/>
                </a:cxn>
                <a:cxn ang="0">
                  <a:pos x="1284" y="635"/>
                </a:cxn>
                <a:cxn ang="0">
                  <a:pos x="1335" y="714"/>
                </a:cxn>
                <a:cxn ang="0">
                  <a:pos x="1313" y="772"/>
                </a:cxn>
                <a:cxn ang="0">
                  <a:pos x="1234" y="765"/>
                </a:cxn>
                <a:cxn ang="0">
                  <a:pos x="1140" y="729"/>
                </a:cxn>
                <a:cxn ang="0">
                  <a:pos x="996" y="642"/>
                </a:cxn>
                <a:cxn ang="0">
                  <a:pos x="895" y="613"/>
                </a:cxn>
                <a:cxn ang="0">
                  <a:pos x="794" y="613"/>
                </a:cxn>
                <a:cxn ang="0">
                  <a:pos x="671" y="563"/>
                </a:cxn>
                <a:cxn ang="0">
                  <a:pos x="592" y="483"/>
                </a:cxn>
                <a:cxn ang="0">
                  <a:pos x="534" y="382"/>
                </a:cxn>
                <a:cxn ang="0">
                  <a:pos x="534" y="310"/>
                </a:cxn>
                <a:cxn ang="0">
                  <a:pos x="520" y="260"/>
                </a:cxn>
                <a:cxn ang="0">
                  <a:pos x="491" y="202"/>
                </a:cxn>
                <a:cxn ang="0">
                  <a:pos x="368" y="173"/>
                </a:cxn>
                <a:cxn ang="0">
                  <a:pos x="318" y="180"/>
                </a:cxn>
                <a:cxn ang="0">
                  <a:pos x="238" y="224"/>
                </a:cxn>
                <a:cxn ang="0">
                  <a:pos x="116" y="216"/>
                </a:cxn>
                <a:cxn ang="0">
                  <a:pos x="15" y="108"/>
                </a:cxn>
                <a:cxn ang="0">
                  <a:pos x="87" y="43"/>
                </a:cxn>
                <a:cxn ang="0">
                  <a:pos x="144" y="22"/>
                </a:cxn>
                <a:cxn ang="0">
                  <a:pos x="274" y="14"/>
                </a:cxn>
                <a:cxn ang="0">
                  <a:pos x="375" y="36"/>
                </a:cxn>
                <a:cxn ang="0">
                  <a:pos x="491" y="58"/>
                </a:cxn>
              </a:cxnLst>
              <a:rect l="txL" t="txT" r="txR" b="txB"/>
              <a:pathLst>
                <a:path w="1335" h="779">
                  <a:moveTo>
                    <a:pt x="527" y="108"/>
                  </a:moveTo>
                  <a:lnTo>
                    <a:pt x="534" y="108"/>
                  </a:lnTo>
                  <a:lnTo>
                    <a:pt x="584" y="79"/>
                  </a:lnTo>
                  <a:lnTo>
                    <a:pt x="628" y="94"/>
                  </a:lnTo>
                  <a:lnTo>
                    <a:pt x="664" y="94"/>
                  </a:lnTo>
                  <a:lnTo>
                    <a:pt x="700" y="94"/>
                  </a:lnTo>
                  <a:lnTo>
                    <a:pt x="765" y="94"/>
                  </a:lnTo>
                  <a:lnTo>
                    <a:pt x="837" y="86"/>
                  </a:lnTo>
                  <a:lnTo>
                    <a:pt x="1003" y="115"/>
                  </a:lnTo>
                  <a:lnTo>
                    <a:pt x="1003" y="144"/>
                  </a:lnTo>
                  <a:lnTo>
                    <a:pt x="974" y="209"/>
                  </a:lnTo>
                  <a:lnTo>
                    <a:pt x="952" y="267"/>
                  </a:lnTo>
                  <a:lnTo>
                    <a:pt x="938" y="325"/>
                  </a:lnTo>
                  <a:lnTo>
                    <a:pt x="938" y="361"/>
                  </a:lnTo>
                  <a:lnTo>
                    <a:pt x="974" y="389"/>
                  </a:lnTo>
                  <a:lnTo>
                    <a:pt x="1017" y="397"/>
                  </a:lnTo>
                  <a:lnTo>
                    <a:pt x="1053" y="411"/>
                  </a:lnTo>
                  <a:lnTo>
                    <a:pt x="1104" y="462"/>
                  </a:lnTo>
                  <a:lnTo>
                    <a:pt x="1125" y="498"/>
                  </a:lnTo>
                  <a:lnTo>
                    <a:pt x="1176" y="534"/>
                  </a:lnTo>
                  <a:lnTo>
                    <a:pt x="1226" y="577"/>
                  </a:lnTo>
                  <a:lnTo>
                    <a:pt x="1284" y="635"/>
                  </a:lnTo>
                  <a:lnTo>
                    <a:pt x="1320" y="678"/>
                  </a:lnTo>
                  <a:lnTo>
                    <a:pt x="1335" y="714"/>
                  </a:lnTo>
                  <a:lnTo>
                    <a:pt x="1335" y="750"/>
                  </a:lnTo>
                  <a:lnTo>
                    <a:pt x="1313" y="772"/>
                  </a:lnTo>
                  <a:lnTo>
                    <a:pt x="1299" y="779"/>
                  </a:lnTo>
                  <a:lnTo>
                    <a:pt x="1234" y="765"/>
                  </a:lnTo>
                  <a:lnTo>
                    <a:pt x="1183" y="736"/>
                  </a:lnTo>
                  <a:lnTo>
                    <a:pt x="1140" y="729"/>
                  </a:lnTo>
                  <a:lnTo>
                    <a:pt x="1075" y="707"/>
                  </a:lnTo>
                  <a:lnTo>
                    <a:pt x="996" y="642"/>
                  </a:lnTo>
                  <a:lnTo>
                    <a:pt x="952" y="613"/>
                  </a:lnTo>
                  <a:lnTo>
                    <a:pt x="895" y="613"/>
                  </a:lnTo>
                  <a:lnTo>
                    <a:pt x="844" y="620"/>
                  </a:lnTo>
                  <a:lnTo>
                    <a:pt x="794" y="613"/>
                  </a:lnTo>
                  <a:lnTo>
                    <a:pt x="722" y="577"/>
                  </a:lnTo>
                  <a:lnTo>
                    <a:pt x="671" y="563"/>
                  </a:lnTo>
                  <a:lnTo>
                    <a:pt x="628" y="541"/>
                  </a:lnTo>
                  <a:lnTo>
                    <a:pt x="592" y="483"/>
                  </a:lnTo>
                  <a:lnTo>
                    <a:pt x="548" y="426"/>
                  </a:lnTo>
                  <a:lnTo>
                    <a:pt x="534" y="382"/>
                  </a:lnTo>
                  <a:lnTo>
                    <a:pt x="534" y="346"/>
                  </a:lnTo>
                  <a:lnTo>
                    <a:pt x="534" y="310"/>
                  </a:lnTo>
                  <a:lnTo>
                    <a:pt x="534" y="288"/>
                  </a:lnTo>
                  <a:lnTo>
                    <a:pt x="520" y="260"/>
                  </a:lnTo>
                  <a:lnTo>
                    <a:pt x="505" y="231"/>
                  </a:lnTo>
                  <a:lnTo>
                    <a:pt x="491" y="202"/>
                  </a:lnTo>
                  <a:lnTo>
                    <a:pt x="447" y="180"/>
                  </a:lnTo>
                  <a:lnTo>
                    <a:pt x="368" y="173"/>
                  </a:lnTo>
                  <a:lnTo>
                    <a:pt x="332" y="173"/>
                  </a:lnTo>
                  <a:lnTo>
                    <a:pt x="318" y="180"/>
                  </a:lnTo>
                  <a:lnTo>
                    <a:pt x="267" y="216"/>
                  </a:lnTo>
                  <a:lnTo>
                    <a:pt x="238" y="224"/>
                  </a:lnTo>
                  <a:lnTo>
                    <a:pt x="188" y="231"/>
                  </a:lnTo>
                  <a:lnTo>
                    <a:pt x="116" y="216"/>
                  </a:lnTo>
                  <a:lnTo>
                    <a:pt x="0" y="108"/>
                  </a:lnTo>
                  <a:lnTo>
                    <a:pt x="15" y="108"/>
                  </a:lnTo>
                  <a:lnTo>
                    <a:pt x="36" y="65"/>
                  </a:lnTo>
                  <a:lnTo>
                    <a:pt x="87" y="43"/>
                  </a:lnTo>
                  <a:lnTo>
                    <a:pt x="116" y="43"/>
                  </a:lnTo>
                  <a:lnTo>
                    <a:pt x="144" y="22"/>
                  </a:lnTo>
                  <a:lnTo>
                    <a:pt x="224" y="0"/>
                  </a:lnTo>
                  <a:lnTo>
                    <a:pt x="274" y="14"/>
                  </a:lnTo>
                  <a:lnTo>
                    <a:pt x="318" y="29"/>
                  </a:lnTo>
                  <a:lnTo>
                    <a:pt x="375" y="36"/>
                  </a:lnTo>
                  <a:lnTo>
                    <a:pt x="419" y="50"/>
                  </a:lnTo>
                  <a:lnTo>
                    <a:pt x="491" y="58"/>
                  </a:lnTo>
                  <a:lnTo>
                    <a:pt x="527" y="108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8ECAF522-4D3B-A73F-ECED-A984CC8846E1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697" y="2691"/>
              <a:ext cx="649" cy="1169"/>
            </a:xfrm>
            <a:custGeom>
              <a:avLst/>
              <a:gdLst>
                <a:gd name="txL" fmla="*/ 0 w 649"/>
                <a:gd name="txT" fmla="*/ 0 h 1169"/>
                <a:gd name="txR" fmla="*/ 649 w 649"/>
                <a:gd name="txB" fmla="*/ 1169 h 1169"/>
              </a:gdLst>
              <a:ahLst/>
              <a:cxnLst>
                <a:cxn ang="0">
                  <a:pos x="14" y="332"/>
                </a:cxn>
                <a:cxn ang="0">
                  <a:pos x="94" y="267"/>
                </a:cxn>
                <a:cxn ang="0">
                  <a:pos x="79" y="231"/>
                </a:cxn>
                <a:cxn ang="0">
                  <a:pos x="43" y="180"/>
                </a:cxn>
                <a:cxn ang="0">
                  <a:pos x="50" y="108"/>
                </a:cxn>
                <a:cxn ang="0">
                  <a:pos x="57" y="36"/>
                </a:cxn>
                <a:cxn ang="0">
                  <a:pos x="29" y="0"/>
                </a:cxn>
                <a:cxn ang="0">
                  <a:pos x="101" y="22"/>
                </a:cxn>
                <a:cxn ang="0">
                  <a:pos x="173" y="115"/>
                </a:cxn>
                <a:cxn ang="0">
                  <a:pos x="209" y="151"/>
                </a:cxn>
                <a:cxn ang="0">
                  <a:pos x="231" y="144"/>
                </a:cxn>
                <a:cxn ang="0">
                  <a:pos x="360" y="123"/>
                </a:cxn>
                <a:cxn ang="0">
                  <a:pos x="447" y="115"/>
                </a:cxn>
                <a:cxn ang="0">
                  <a:pos x="490" y="72"/>
                </a:cxn>
                <a:cxn ang="0">
                  <a:pos x="505" y="50"/>
                </a:cxn>
                <a:cxn ang="0">
                  <a:pos x="534" y="29"/>
                </a:cxn>
                <a:cxn ang="0">
                  <a:pos x="577" y="72"/>
                </a:cxn>
                <a:cxn ang="0">
                  <a:pos x="584" y="245"/>
                </a:cxn>
                <a:cxn ang="0">
                  <a:pos x="635" y="368"/>
                </a:cxn>
                <a:cxn ang="0">
                  <a:pos x="635" y="447"/>
                </a:cxn>
                <a:cxn ang="0">
                  <a:pos x="613" y="584"/>
                </a:cxn>
                <a:cxn ang="0">
                  <a:pos x="577" y="664"/>
                </a:cxn>
                <a:cxn ang="0">
                  <a:pos x="562" y="707"/>
                </a:cxn>
                <a:cxn ang="0">
                  <a:pos x="541" y="793"/>
                </a:cxn>
                <a:cxn ang="0">
                  <a:pos x="555" y="851"/>
                </a:cxn>
                <a:cxn ang="0">
                  <a:pos x="627" y="916"/>
                </a:cxn>
                <a:cxn ang="0">
                  <a:pos x="649" y="974"/>
                </a:cxn>
                <a:cxn ang="0">
                  <a:pos x="635" y="1017"/>
                </a:cxn>
                <a:cxn ang="0">
                  <a:pos x="606" y="1068"/>
                </a:cxn>
                <a:cxn ang="0">
                  <a:pos x="577" y="1125"/>
                </a:cxn>
                <a:cxn ang="0">
                  <a:pos x="512" y="1169"/>
                </a:cxn>
                <a:cxn ang="0">
                  <a:pos x="433" y="1140"/>
                </a:cxn>
                <a:cxn ang="0">
                  <a:pos x="411" y="1111"/>
                </a:cxn>
                <a:cxn ang="0">
                  <a:pos x="389" y="1031"/>
                </a:cxn>
                <a:cxn ang="0">
                  <a:pos x="310" y="974"/>
                </a:cxn>
                <a:cxn ang="0">
                  <a:pos x="94" y="866"/>
                </a:cxn>
                <a:cxn ang="0">
                  <a:pos x="50" y="822"/>
                </a:cxn>
                <a:cxn ang="0">
                  <a:pos x="65" y="779"/>
                </a:cxn>
                <a:cxn ang="0">
                  <a:pos x="94" y="678"/>
                </a:cxn>
                <a:cxn ang="0">
                  <a:pos x="72" y="563"/>
                </a:cxn>
                <a:cxn ang="0">
                  <a:pos x="7" y="404"/>
                </a:cxn>
              </a:cxnLst>
              <a:rect l="txL" t="txT" r="txR" b="txB"/>
              <a:pathLst>
                <a:path w="649" h="1169">
                  <a:moveTo>
                    <a:pt x="0" y="361"/>
                  </a:moveTo>
                  <a:lnTo>
                    <a:pt x="14" y="332"/>
                  </a:lnTo>
                  <a:lnTo>
                    <a:pt x="50" y="296"/>
                  </a:lnTo>
                  <a:lnTo>
                    <a:pt x="94" y="267"/>
                  </a:lnTo>
                  <a:lnTo>
                    <a:pt x="94" y="252"/>
                  </a:lnTo>
                  <a:lnTo>
                    <a:pt x="79" y="231"/>
                  </a:lnTo>
                  <a:lnTo>
                    <a:pt x="65" y="209"/>
                  </a:lnTo>
                  <a:lnTo>
                    <a:pt x="43" y="180"/>
                  </a:lnTo>
                  <a:lnTo>
                    <a:pt x="43" y="144"/>
                  </a:lnTo>
                  <a:lnTo>
                    <a:pt x="50" y="108"/>
                  </a:lnTo>
                  <a:lnTo>
                    <a:pt x="57" y="58"/>
                  </a:lnTo>
                  <a:lnTo>
                    <a:pt x="57" y="36"/>
                  </a:lnTo>
                  <a:lnTo>
                    <a:pt x="43" y="7"/>
                  </a:lnTo>
                  <a:lnTo>
                    <a:pt x="29" y="0"/>
                  </a:lnTo>
                  <a:lnTo>
                    <a:pt x="79" y="7"/>
                  </a:lnTo>
                  <a:lnTo>
                    <a:pt x="101" y="22"/>
                  </a:lnTo>
                  <a:lnTo>
                    <a:pt x="130" y="65"/>
                  </a:lnTo>
                  <a:lnTo>
                    <a:pt x="173" y="115"/>
                  </a:lnTo>
                  <a:lnTo>
                    <a:pt x="187" y="130"/>
                  </a:lnTo>
                  <a:lnTo>
                    <a:pt x="209" y="151"/>
                  </a:lnTo>
                  <a:lnTo>
                    <a:pt x="216" y="151"/>
                  </a:lnTo>
                  <a:lnTo>
                    <a:pt x="231" y="144"/>
                  </a:lnTo>
                  <a:lnTo>
                    <a:pt x="295" y="123"/>
                  </a:lnTo>
                  <a:lnTo>
                    <a:pt x="360" y="123"/>
                  </a:lnTo>
                  <a:lnTo>
                    <a:pt x="425" y="123"/>
                  </a:lnTo>
                  <a:lnTo>
                    <a:pt x="447" y="115"/>
                  </a:lnTo>
                  <a:lnTo>
                    <a:pt x="469" y="101"/>
                  </a:lnTo>
                  <a:lnTo>
                    <a:pt x="490" y="72"/>
                  </a:lnTo>
                  <a:lnTo>
                    <a:pt x="497" y="58"/>
                  </a:lnTo>
                  <a:lnTo>
                    <a:pt x="505" y="50"/>
                  </a:lnTo>
                  <a:lnTo>
                    <a:pt x="512" y="36"/>
                  </a:lnTo>
                  <a:lnTo>
                    <a:pt x="534" y="29"/>
                  </a:lnTo>
                  <a:lnTo>
                    <a:pt x="577" y="29"/>
                  </a:lnTo>
                  <a:lnTo>
                    <a:pt x="577" y="72"/>
                  </a:lnTo>
                  <a:lnTo>
                    <a:pt x="577" y="130"/>
                  </a:lnTo>
                  <a:lnTo>
                    <a:pt x="584" y="245"/>
                  </a:lnTo>
                  <a:lnTo>
                    <a:pt x="620" y="325"/>
                  </a:lnTo>
                  <a:lnTo>
                    <a:pt x="635" y="368"/>
                  </a:lnTo>
                  <a:lnTo>
                    <a:pt x="635" y="433"/>
                  </a:lnTo>
                  <a:lnTo>
                    <a:pt x="635" y="447"/>
                  </a:lnTo>
                  <a:lnTo>
                    <a:pt x="635" y="505"/>
                  </a:lnTo>
                  <a:lnTo>
                    <a:pt x="613" y="584"/>
                  </a:lnTo>
                  <a:lnTo>
                    <a:pt x="577" y="656"/>
                  </a:lnTo>
                  <a:lnTo>
                    <a:pt x="577" y="664"/>
                  </a:lnTo>
                  <a:lnTo>
                    <a:pt x="570" y="678"/>
                  </a:lnTo>
                  <a:lnTo>
                    <a:pt x="562" y="707"/>
                  </a:lnTo>
                  <a:lnTo>
                    <a:pt x="548" y="750"/>
                  </a:lnTo>
                  <a:lnTo>
                    <a:pt x="541" y="793"/>
                  </a:lnTo>
                  <a:lnTo>
                    <a:pt x="548" y="829"/>
                  </a:lnTo>
                  <a:lnTo>
                    <a:pt x="555" y="851"/>
                  </a:lnTo>
                  <a:lnTo>
                    <a:pt x="584" y="873"/>
                  </a:lnTo>
                  <a:lnTo>
                    <a:pt x="627" y="916"/>
                  </a:lnTo>
                  <a:lnTo>
                    <a:pt x="649" y="952"/>
                  </a:lnTo>
                  <a:lnTo>
                    <a:pt x="649" y="974"/>
                  </a:lnTo>
                  <a:lnTo>
                    <a:pt x="642" y="995"/>
                  </a:lnTo>
                  <a:lnTo>
                    <a:pt x="635" y="1017"/>
                  </a:lnTo>
                  <a:lnTo>
                    <a:pt x="620" y="1039"/>
                  </a:lnTo>
                  <a:lnTo>
                    <a:pt x="606" y="1068"/>
                  </a:lnTo>
                  <a:lnTo>
                    <a:pt x="591" y="1096"/>
                  </a:lnTo>
                  <a:lnTo>
                    <a:pt x="577" y="1125"/>
                  </a:lnTo>
                  <a:lnTo>
                    <a:pt x="534" y="1154"/>
                  </a:lnTo>
                  <a:lnTo>
                    <a:pt x="512" y="1169"/>
                  </a:lnTo>
                  <a:lnTo>
                    <a:pt x="447" y="1147"/>
                  </a:lnTo>
                  <a:lnTo>
                    <a:pt x="433" y="1140"/>
                  </a:lnTo>
                  <a:lnTo>
                    <a:pt x="418" y="1132"/>
                  </a:lnTo>
                  <a:lnTo>
                    <a:pt x="411" y="1111"/>
                  </a:lnTo>
                  <a:lnTo>
                    <a:pt x="404" y="1082"/>
                  </a:lnTo>
                  <a:lnTo>
                    <a:pt x="389" y="1031"/>
                  </a:lnTo>
                  <a:lnTo>
                    <a:pt x="368" y="1003"/>
                  </a:lnTo>
                  <a:lnTo>
                    <a:pt x="310" y="974"/>
                  </a:lnTo>
                  <a:lnTo>
                    <a:pt x="238" y="916"/>
                  </a:lnTo>
                  <a:lnTo>
                    <a:pt x="94" y="866"/>
                  </a:lnTo>
                  <a:lnTo>
                    <a:pt x="50" y="837"/>
                  </a:lnTo>
                  <a:lnTo>
                    <a:pt x="50" y="822"/>
                  </a:lnTo>
                  <a:lnTo>
                    <a:pt x="57" y="808"/>
                  </a:lnTo>
                  <a:lnTo>
                    <a:pt x="65" y="779"/>
                  </a:lnTo>
                  <a:lnTo>
                    <a:pt x="79" y="714"/>
                  </a:lnTo>
                  <a:lnTo>
                    <a:pt x="94" y="678"/>
                  </a:lnTo>
                  <a:lnTo>
                    <a:pt x="86" y="628"/>
                  </a:lnTo>
                  <a:lnTo>
                    <a:pt x="72" y="563"/>
                  </a:lnTo>
                  <a:lnTo>
                    <a:pt x="36" y="462"/>
                  </a:lnTo>
                  <a:lnTo>
                    <a:pt x="7" y="404"/>
                  </a:lnTo>
                  <a:lnTo>
                    <a:pt x="0" y="361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93D3999F-C977-D24C-E12C-08696801738D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754" y="361"/>
              <a:ext cx="1133" cy="837"/>
            </a:xfrm>
            <a:custGeom>
              <a:avLst/>
              <a:gdLst>
                <a:gd name="txL" fmla="*/ 0 w 1133"/>
                <a:gd name="txT" fmla="*/ 0 h 837"/>
                <a:gd name="txR" fmla="*/ 1133 w 1133"/>
                <a:gd name="txB" fmla="*/ 837 h 837"/>
              </a:gdLst>
              <a:ahLst/>
              <a:cxnLst>
                <a:cxn ang="0">
                  <a:pos x="1068" y="728"/>
                </a:cxn>
                <a:cxn ang="0">
                  <a:pos x="981" y="757"/>
                </a:cxn>
                <a:cxn ang="0">
                  <a:pos x="945" y="808"/>
                </a:cxn>
                <a:cxn ang="0">
                  <a:pos x="823" y="829"/>
                </a:cxn>
                <a:cxn ang="0">
                  <a:pos x="664" y="822"/>
                </a:cxn>
                <a:cxn ang="0">
                  <a:pos x="527" y="757"/>
                </a:cxn>
                <a:cxn ang="0">
                  <a:pos x="412" y="728"/>
                </a:cxn>
                <a:cxn ang="0">
                  <a:pos x="318" y="750"/>
                </a:cxn>
                <a:cxn ang="0">
                  <a:pos x="195" y="779"/>
                </a:cxn>
                <a:cxn ang="0">
                  <a:pos x="101" y="721"/>
                </a:cxn>
                <a:cxn ang="0">
                  <a:pos x="44" y="584"/>
                </a:cxn>
                <a:cxn ang="0">
                  <a:pos x="73" y="476"/>
                </a:cxn>
                <a:cxn ang="0">
                  <a:pos x="109" y="462"/>
                </a:cxn>
                <a:cxn ang="0">
                  <a:pos x="181" y="462"/>
                </a:cxn>
                <a:cxn ang="0">
                  <a:pos x="217" y="426"/>
                </a:cxn>
                <a:cxn ang="0">
                  <a:pos x="224" y="339"/>
                </a:cxn>
                <a:cxn ang="0">
                  <a:pos x="267" y="14"/>
                </a:cxn>
                <a:cxn ang="0">
                  <a:pos x="303" y="36"/>
                </a:cxn>
                <a:cxn ang="0">
                  <a:pos x="347" y="72"/>
                </a:cxn>
                <a:cxn ang="0">
                  <a:pos x="412" y="65"/>
                </a:cxn>
                <a:cxn ang="0">
                  <a:pos x="505" y="115"/>
                </a:cxn>
                <a:cxn ang="0">
                  <a:pos x="578" y="202"/>
                </a:cxn>
                <a:cxn ang="0">
                  <a:pos x="657" y="260"/>
                </a:cxn>
                <a:cxn ang="0">
                  <a:pos x="722" y="288"/>
                </a:cxn>
                <a:cxn ang="0">
                  <a:pos x="787" y="288"/>
                </a:cxn>
                <a:cxn ang="0">
                  <a:pos x="859" y="288"/>
                </a:cxn>
                <a:cxn ang="0">
                  <a:pos x="960" y="288"/>
                </a:cxn>
                <a:cxn ang="0">
                  <a:pos x="974" y="325"/>
                </a:cxn>
                <a:cxn ang="0">
                  <a:pos x="967" y="433"/>
                </a:cxn>
                <a:cxn ang="0">
                  <a:pos x="996" y="483"/>
                </a:cxn>
                <a:cxn ang="0">
                  <a:pos x="1046" y="526"/>
                </a:cxn>
                <a:cxn ang="0">
                  <a:pos x="1104" y="577"/>
                </a:cxn>
                <a:cxn ang="0">
                  <a:pos x="1133" y="613"/>
                </a:cxn>
                <a:cxn ang="0">
                  <a:pos x="1111" y="678"/>
                </a:cxn>
                <a:cxn ang="0">
                  <a:pos x="1111" y="728"/>
                </a:cxn>
              </a:cxnLst>
              <a:rect l="txL" t="txT" r="txR" b="txB"/>
              <a:pathLst>
                <a:path w="1133" h="837">
                  <a:moveTo>
                    <a:pt x="1111" y="728"/>
                  </a:moveTo>
                  <a:lnTo>
                    <a:pt x="1068" y="728"/>
                  </a:lnTo>
                  <a:lnTo>
                    <a:pt x="1018" y="743"/>
                  </a:lnTo>
                  <a:lnTo>
                    <a:pt x="981" y="757"/>
                  </a:lnTo>
                  <a:lnTo>
                    <a:pt x="967" y="786"/>
                  </a:lnTo>
                  <a:lnTo>
                    <a:pt x="945" y="808"/>
                  </a:lnTo>
                  <a:lnTo>
                    <a:pt x="902" y="815"/>
                  </a:lnTo>
                  <a:lnTo>
                    <a:pt x="823" y="829"/>
                  </a:lnTo>
                  <a:lnTo>
                    <a:pt x="751" y="837"/>
                  </a:lnTo>
                  <a:lnTo>
                    <a:pt x="664" y="822"/>
                  </a:lnTo>
                  <a:lnTo>
                    <a:pt x="585" y="772"/>
                  </a:lnTo>
                  <a:lnTo>
                    <a:pt x="527" y="757"/>
                  </a:lnTo>
                  <a:lnTo>
                    <a:pt x="469" y="750"/>
                  </a:lnTo>
                  <a:lnTo>
                    <a:pt x="412" y="728"/>
                  </a:lnTo>
                  <a:lnTo>
                    <a:pt x="383" y="728"/>
                  </a:lnTo>
                  <a:lnTo>
                    <a:pt x="318" y="750"/>
                  </a:lnTo>
                  <a:lnTo>
                    <a:pt x="217" y="779"/>
                  </a:lnTo>
                  <a:lnTo>
                    <a:pt x="195" y="779"/>
                  </a:lnTo>
                  <a:lnTo>
                    <a:pt x="159" y="765"/>
                  </a:lnTo>
                  <a:lnTo>
                    <a:pt x="101" y="721"/>
                  </a:lnTo>
                  <a:lnTo>
                    <a:pt x="0" y="635"/>
                  </a:lnTo>
                  <a:lnTo>
                    <a:pt x="44" y="584"/>
                  </a:lnTo>
                  <a:lnTo>
                    <a:pt x="65" y="512"/>
                  </a:lnTo>
                  <a:lnTo>
                    <a:pt x="73" y="476"/>
                  </a:lnTo>
                  <a:lnTo>
                    <a:pt x="73" y="469"/>
                  </a:lnTo>
                  <a:lnTo>
                    <a:pt x="109" y="462"/>
                  </a:lnTo>
                  <a:lnTo>
                    <a:pt x="138" y="469"/>
                  </a:lnTo>
                  <a:lnTo>
                    <a:pt x="181" y="462"/>
                  </a:lnTo>
                  <a:lnTo>
                    <a:pt x="202" y="454"/>
                  </a:lnTo>
                  <a:lnTo>
                    <a:pt x="217" y="426"/>
                  </a:lnTo>
                  <a:lnTo>
                    <a:pt x="217" y="397"/>
                  </a:lnTo>
                  <a:lnTo>
                    <a:pt x="224" y="339"/>
                  </a:lnTo>
                  <a:lnTo>
                    <a:pt x="238" y="202"/>
                  </a:lnTo>
                  <a:lnTo>
                    <a:pt x="267" y="14"/>
                  </a:lnTo>
                  <a:lnTo>
                    <a:pt x="275" y="0"/>
                  </a:lnTo>
                  <a:lnTo>
                    <a:pt x="303" y="36"/>
                  </a:lnTo>
                  <a:lnTo>
                    <a:pt x="325" y="58"/>
                  </a:lnTo>
                  <a:lnTo>
                    <a:pt x="347" y="72"/>
                  </a:lnTo>
                  <a:lnTo>
                    <a:pt x="376" y="65"/>
                  </a:lnTo>
                  <a:lnTo>
                    <a:pt x="412" y="65"/>
                  </a:lnTo>
                  <a:lnTo>
                    <a:pt x="433" y="79"/>
                  </a:lnTo>
                  <a:lnTo>
                    <a:pt x="505" y="115"/>
                  </a:lnTo>
                  <a:lnTo>
                    <a:pt x="549" y="159"/>
                  </a:lnTo>
                  <a:lnTo>
                    <a:pt x="578" y="202"/>
                  </a:lnTo>
                  <a:lnTo>
                    <a:pt x="621" y="238"/>
                  </a:lnTo>
                  <a:lnTo>
                    <a:pt x="657" y="260"/>
                  </a:lnTo>
                  <a:lnTo>
                    <a:pt x="693" y="274"/>
                  </a:lnTo>
                  <a:lnTo>
                    <a:pt x="722" y="288"/>
                  </a:lnTo>
                  <a:lnTo>
                    <a:pt x="758" y="288"/>
                  </a:lnTo>
                  <a:lnTo>
                    <a:pt x="787" y="288"/>
                  </a:lnTo>
                  <a:lnTo>
                    <a:pt x="823" y="288"/>
                  </a:lnTo>
                  <a:lnTo>
                    <a:pt x="859" y="288"/>
                  </a:lnTo>
                  <a:lnTo>
                    <a:pt x="909" y="303"/>
                  </a:lnTo>
                  <a:lnTo>
                    <a:pt x="960" y="288"/>
                  </a:lnTo>
                  <a:lnTo>
                    <a:pt x="967" y="303"/>
                  </a:lnTo>
                  <a:lnTo>
                    <a:pt x="974" y="325"/>
                  </a:lnTo>
                  <a:lnTo>
                    <a:pt x="960" y="397"/>
                  </a:lnTo>
                  <a:lnTo>
                    <a:pt x="967" y="433"/>
                  </a:lnTo>
                  <a:lnTo>
                    <a:pt x="974" y="476"/>
                  </a:lnTo>
                  <a:lnTo>
                    <a:pt x="996" y="483"/>
                  </a:lnTo>
                  <a:lnTo>
                    <a:pt x="1018" y="512"/>
                  </a:lnTo>
                  <a:lnTo>
                    <a:pt x="1046" y="526"/>
                  </a:lnTo>
                  <a:lnTo>
                    <a:pt x="1090" y="555"/>
                  </a:lnTo>
                  <a:lnTo>
                    <a:pt x="1104" y="577"/>
                  </a:lnTo>
                  <a:lnTo>
                    <a:pt x="1126" y="599"/>
                  </a:lnTo>
                  <a:lnTo>
                    <a:pt x="1133" y="613"/>
                  </a:lnTo>
                  <a:lnTo>
                    <a:pt x="1126" y="656"/>
                  </a:lnTo>
                  <a:lnTo>
                    <a:pt x="1111" y="678"/>
                  </a:lnTo>
                  <a:lnTo>
                    <a:pt x="1104" y="714"/>
                  </a:lnTo>
                  <a:lnTo>
                    <a:pt x="1111" y="728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39" name="Freeform 24">
              <a:extLst>
                <a:ext uri="{FF2B5EF4-FFF2-40B4-BE49-F238E27FC236}">
                  <a16:creationId xmlns:a16="http://schemas.microsoft.com/office/drawing/2014/main" id="{83E846A3-1CBF-510F-9577-D4BA14F6361B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2029" y="94"/>
              <a:ext cx="692" cy="570"/>
            </a:xfrm>
            <a:custGeom>
              <a:avLst/>
              <a:gdLst>
                <a:gd name="txL" fmla="*/ 0 w 692"/>
                <a:gd name="txT" fmla="*/ 0 h 570"/>
                <a:gd name="txR" fmla="*/ 692 w 692"/>
                <a:gd name="txB" fmla="*/ 570 h 570"/>
              </a:gdLst>
              <a:ahLst/>
              <a:cxnLst>
                <a:cxn ang="0">
                  <a:pos x="512" y="296"/>
                </a:cxn>
                <a:cxn ang="0">
                  <a:pos x="512" y="361"/>
                </a:cxn>
                <a:cxn ang="0">
                  <a:pos x="533" y="440"/>
                </a:cxn>
                <a:cxn ang="0">
                  <a:pos x="555" y="476"/>
                </a:cxn>
                <a:cxn ang="0">
                  <a:pos x="598" y="469"/>
                </a:cxn>
                <a:cxn ang="0">
                  <a:pos x="613" y="462"/>
                </a:cxn>
                <a:cxn ang="0">
                  <a:pos x="620" y="426"/>
                </a:cxn>
                <a:cxn ang="0">
                  <a:pos x="627" y="390"/>
                </a:cxn>
                <a:cxn ang="0">
                  <a:pos x="642" y="375"/>
                </a:cxn>
                <a:cxn ang="0">
                  <a:pos x="649" y="368"/>
                </a:cxn>
                <a:cxn ang="0">
                  <a:pos x="656" y="375"/>
                </a:cxn>
                <a:cxn ang="0">
                  <a:pos x="678" y="382"/>
                </a:cxn>
                <a:cxn ang="0">
                  <a:pos x="685" y="411"/>
                </a:cxn>
                <a:cxn ang="0">
                  <a:pos x="692" y="433"/>
                </a:cxn>
                <a:cxn ang="0">
                  <a:pos x="678" y="462"/>
                </a:cxn>
                <a:cxn ang="0">
                  <a:pos x="678" y="491"/>
                </a:cxn>
                <a:cxn ang="0">
                  <a:pos x="678" y="527"/>
                </a:cxn>
                <a:cxn ang="0">
                  <a:pos x="685" y="555"/>
                </a:cxn>
                <a:cxn ang="0">
                  <a:pos x="634" y="570"/>
                </a:cxn>
                <a:cxn ang="0">
                  <a:pos x="584" y="555"/>
                </a:cxn>
                <a:cxn ang="0">
                  <a:pos x="548" y="555"/>
                </a:cxn>
                <a:cxn ang="0">
                  <a:pos x="512" y="555"/>
                </a:cxn>
                <a:cxn ang="0">
                  <a:pos x="483" y="555"/>
                </a:cxn>
                <a:cxn ang="0">
                  <a:pos x="447" y="555"/>
                </a:cxn>
                <a:cxn ang="0">
                  <a:pos x="418" y="541"/>
                </a:cxn>
                <a:cxn ang="0">
                  <a:pos x="382" y="527"/>
                </a:cxn>
                <a:cxn ang="0">
                  <a:pos x="346" y="505"/>
                </a:cxn>
                <a:cxn ang="0">
                  <a:pos x="303" y="469"/>
                </a:cxn>
                <a:cxn ang="0">
                  <a:pos x="274" y="426"/>
                </a:cxn>
                <a:cxn ang="0">
                  <a:pos x="230" y="382"/>
                </a:cxn>
                <a:cxn ang="0">
                  <a:pos x="158" y="346"/>
                </a:cxn>
                <a:cxn ang="0">
                  <a:pos x="137" y="332"/>
                </a:cxn>
                <a:cxn ang="0">
                  <a:pos x="101" y="332"/>
                </a:cxn>
                <a:cxn ang="0">
                  <a:pos x="72" y="339"/>
                </a:cxn>
                <a:cxn ang="0">
                  <a:pos x="50" y="325"/>
                </a:cxn>
                <a:cxn ang="0">
                  <a:pos x="28" y="303"/>
                </a:cxn>
                <a:cxn ang="0">
                  <a:pos x="0" y="267"/>
                </a:cxn>
                <a:cxn ang="0">
                  <a:pos x="28" y="166"/>
                </a:cxn>
                <a:cxn ang="0">
                  <a:pos x="50" y="144"/>
                </a:cxn>
                <a:cxn ang="0">
                  <a:pos x="64" y="123"/>
                </a:cxn>
                <a:cxn ang="0">
                  <a:pos x="79" y="94"/>
                </a:cxn>
                <a:cxn ang="0">
                  <a:pos x="93" y="58"/>
                </a:cxn>
                <a:cxn ang="0">
                  <a:pos x="108" y="58"/>
                </a:cxn>
                <a:cxn ang="0">
                  <a:pos x="151" y="50"/>
                </a:cxn>
                <a:cxn ang="0">
                  <a:pos x="180" y="43"/>
                </a:cxn>
                <a:cxn ang="0">
                  <a:pos x="230" y="22"/>
                </a:cxn>
                <a:cxn ang="0">
                  <a:pos x="281" y="7"/>
                </a:cxn>
                <a:cxn ang="0">
                  <a:pos x="317" y="0"/>
                </a:cxn>
                <a:cxn ang="0">
                  <a:pos x="360" y="22"/>
                </a:cxn>
                <a:cxn ang="0">
                  <a:pos x="375" y="58"/>
                </a:cxn>
                <a:cxn ang="0">
                  <a:pos x="396" y="123"/>
                </a:cxn>
                <a:cxn ang="0">
                  <a:pos x="418" y="159"/>
                </a:cxn>
                <a:cxn ang="0">
                  <a:pos x="447" y="209"/>
                </a:cxn>
                <a:cxn ang="0">
                  <a:pos x="490" y="252"/>
                </a:cxn>
                <a:cxn ang="0">
                  <a:pos x="512" y="296"/>
                </a:cxn>
              </a:cxnLst>
              <a:rect l="txL" t="txT" r="txR" b="txB"/>
              <a:pathLst>
                <a:path w="692" h="570">
                  <a:moveTo>
                    <a:pt x="512" y="296"/>
                  </a:moveTo>
                  <a:lnTo>
                    <a:pt x="512" y="361"/>
                  </a:lnTo>
                  <a:lnTo>
                    <a:pt x="533" y="440"/>
                  </a:lnTo>
                  <a:lnTo>
                    <a:pt x="555" y="476"/>
                  </a:lnTo>
                  <a:lnTo>
                    <a:pt x="598" y="469"/>
                  </a:lnTo>
                  <a:lnTo>
                    <a:pt x="613" y="462"/>
                  </a:lnTo>
                  <a:lnTo>
                    <a:pt x="620" y="426"/>
                  </a:lnTo>
                  <a:lnTo>
                    <a:pt x="627" y="390"/>
                  </a:lnTo>
                  <a:lnTo>
                    <a:pt x="642" y="375"/>
                  </a:lnTo>
                  <a:lnTo>
                    <a:pt x="649" y="368"/>
                  </a:lnTo>
                  <a:lnTo>
                    <a:pt x="656" y="375"/>
                  </a:lnTo>
                  <a:lnTo>
                    <a:pt x="678" y="382"/>
                  </a:lnTo>
                  <a:lnTo>
                    <a:pt x="685" y="411"/>
                  </a:lnTo>
                  <a:lnTo>
                    <a:pt x="692" y="433"/>
                  </a:lnTo>
                  <a:lnTo>
                    <a:pt x="678" y="462"/>
                  </a:lnTo>
                  <a:lnTo>
                    <a:pt x="678" y="491"/>
                  </a:lnTo>
                  <a:lnTo>
                    <a:pt x="678" y="527"/>
                  </a:lnTo>
                  <a:lnTo>
                    <a:pt x="685" y="555"/>
                  </a:lnTo>
                  <a:lnTo>
                    <a:pt x="634" y="570"/>
                  </a:lnTo>
                  <a:lnTo>
                    <a:pt x="584" y="555"/>
                  </a:lnTo>
                  <a:lnTo>
                    <a:pt x="548" y="555"/>
                  </a:lnTo>
                  <a:lnTo>
                    <a:pt x="512" y="555"/>
                  </a:lnTo>
                  <a:lnTo>
                    <a:pt x="483" y="555"/>
                  </a:lnTo>
                  <a:lnTo>
                    <a:pt x="447" y="555"/>
                  </a:lnTo>
                  <a:lnTo>
                    <a:pt x="418" y="541"/>
                  </a:lnTo>
                  <a:lnTo>
                    <a:pt x="382" y="527"/>
                  </a:lnTo>
                  <a:lnTo>
                    <a:pt x="346" y="505"/>
                  </a:lnTo>
                  <a:lnTo>
                    <a:pt x="303" y="469"/>
                  </a:lnTo>
                  <a:lnTo>
                    <a:pt x="274" y="426"/>
                  </a:lnTo>
                  <a:lnTo>
                    <a:pt x="230" y="382"/>
                  </a:lnTo>
                  <a:lnTo>
                    <a:pt x="158" y="346"/>
                  </a:lnTo>
                  <a:lnTo>
                    <a:pt x="137" y="332"/>
                  </a:lnTo>
                  <a:lnTo>
                    <a:pt x="101" y="332"/>
                  </a:lnTo>
                  <a:lnTo>
                    <a:pt x="72" y="339"/>
                  </a:lnTo>
                  <a:lnTo>
                    <a:pt x="50" y="325"/>
                  </a:lnTo>
                  <a:lnTo>
                    <a:pt x="28" y="303"/>
                  </a:lnTo>
                  <a:lnTo>
                    <a:pt x="0" y="267"/>
                  </a:lnTo>
                  <a:lnTo>
                    <a:pt x="28" y="166"/>
                  </a:lnTo>
                  <a:lnTo>
                    <a:pt x="50" y="144"/>
                  </a:lnTo>
                  <a:lnTo>
                    <a:pt x="64" y="123"/>
                  </a:lnTo>
                  <a:lnTo>
                    <a:pt x="79" y="94"/>
                  </a:lnTo>
                  <a:lnTo>
                    <a:pt x="93" y="58"/>
                  </a:lnTo>
                  <a:lnTo>
                    <a:pt x="108" y="58"/>
                  </a:lnTo>
                  <a:lnTo>
                    <a:pt x="151" y="50"/>
                  </a:lnTo>
                  <a:lnTo>
                    <a:pt x="180" y="43"/>
                  </a:lnTo>
                  <a:lnTo>
                    <a:pt x="230" y="22"/>
                  </a:lnTo>
                  <a:lnTo>
                    <a:pt x="281" y="7"/>
                  </a:lnTo>
                  <a:lnTo>
                    <a:pt x="317" y="0"/>
                  </a:lnTo>
                  <a:lnTo>
                    <a:pt x="360" y="22"/>
                  </a:lnTo>
                  <a:lnTo>
                    <a:pt x="375" y="58"/>
                  </a:lnTo>
                  <a:lnTo>
                    <a:pt x="396" y="123"/>
                  </a:lnTo>
                  <a:lnTo>
                    <a:pt x="418" y="159"/>
                  </a:lnTo>
                  <a:lnTo>
                    <a:pt x="447" y="209"/>
                  </a:lnTo>
                  <a:lnTo>
                    <a:pt x="490" y="252"/>
                  </a:lnTo>
                  <a:lnTo>
                    <a:pt x="512" y="296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0" name="Freeform 25">
              <a:extLst>
                <a:ext uri="{FF2B5EF4-FFF2-40B4-BE49-F238E27FC236}">
                  <a16:creationId xmlns:a16="http://schemas.microsoft.com/office/drawing/2014/main" id="{4058FC12-A750-55FD-E94A-B298C5C19B0E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509" y="996"/>
              <a:ext cx="1407" cy="613"/>
            </a:xfrm>
            <a:custGeom>
              <a:avLst/>
              <a:gdLst>
                <a:gd name="txL" fmla="*/ 0 w 1407"/>
                <a:gd name="txT" fmla="*/ 0 h 613"/>
                <a:gd name="txR" fmla="*/ 1407 w 1407"/>
                <a:gd name="txB" fmla="*/ 613 h 613"/>
              </a:gdLst>
              <a:ahLst/>
              <a:cxnLst>
                <a:cxn ang="0">
                  <a:pos x="245" y="0"/>
                </a:cxn>
                <a:cxn ang="0">
                  <a:pos x="346" y="86"/>
                </a:cxn>
                <a:cxn ang="0">
                  <a:pos x="404" y="130"/>
                </a:cxn>
                <a:cxn ang="0">
                  <a:pos x="440" y="144"/>
                </a:cxn>
                <a:cxn ang="0">
                  <a:pos x="462" y="144"/>
                </a:cxn>
                <a:cxn ang="0">
                  <a:pos x="563" y="115"/>
                </a:cxn>
                <a:cxn ang="0">
                  <a:pos x="628" y="93"/>
                </a:cxn>
                <a:cxn ang="0">
                  <a:pos x="657" y="93"/>
                </a:cxn>
                <a:cxn ang="0">
                  <a:pos x="714" y="115"/>
                </a:cxn>
                <a:cxn ang="0">
                  <a:pos x="772" y="122"/>
                </a:cxn>
                <a:cxn ang="0">
                  <a:pos x="830" y="137"/>
                </a:cxn>
                <a:cxn ang="0">
                  <a:pos x="909" y="187"/>
                </a:cxn>
                <a:cxn ang="0">
                  <a:pos x="996" y="202"/>
                </a:cxn>
                <a:cxn ang="0">
                  <a:pos x="1068" y="194"/>
                </a:cxn>
                <a:cxn ang="0">
                  <a:pos x="1147" y="180"/>
                </a:cxn>
                <a:cxn ang="0">
                  <a:pos x="1190" y="173"/>
                </a:cxn>
                <a:cxn ang="0">
                  <a:pos x="1219" y="202"/>
                </a:cxn>
                <a:cxn ang="0">
                  <a:pos x="1226" y="252"/>
                </a:cxn>
                <a:cxn ang="0">
                  <a:pos x="1234" y="281"/>
                </a:cxn>
                <a:cxn ang="0">
                  <a:pos x="1241" y="310"/>
                </a:cxn>
                <a:cxn ang="0">
                  <a:pos x="1248" y="346"/>
                </a:cxn>
                <a:cxn ang="0">
                  <a:pos x="1270" y="404"/>
                </a:cxn>
                <a:cxn ang="0">
                  <a:pos x="1270" y="461"/>
                </a:cxn>
                <a:cxn ang="0">
                  <a:pos x="1291" y="505"/>
                </a:cxn>
                <a:cxn ang="0">
                  <a:pos x="1407" y="613"/>
                </a:cxn>
                <a:cxn ang="0">
                  <a:pos x="1349" y="613"/>
                </a:cxn>
                <a:cxn ang="0">
                  <a:pos x="1277" y="598"/>
                </a:cxn>
                <a:cxn ang="0">
                  <a:pos x="1169" y="591"/>
                </a:cxn>
                <a:cxn ang="0">
                  <a:pos x="1032" y="584"/>
                </a:cxn>
                <a:cxn ang="0">
                  <a:pos x="981" y="577"/>
                </a:cxn>
                <a:cxn ang="0">
                  <a:pos x="967" y="570"/>
                </a:cxn>
                <a:cxn ang="0">
                  <a:pos x="931" y="555"/>
                </a:cxn>
                <a:cxn ang="0">
                  <a:pos x="873" y="519"/>
                </a:cxn>
                <a:cxn ang="0">
                  <a:pos x="823" y="497"/>
                </a:cxn>
                <a:cxn ang="0">
                  <a:pos x="758" y="490"/>
                </a:cxn>
                <a:cxn ang="0">
                  <a:pos x="592" y="447"/>
                </a:cxn>
                <a:cxn ang="0">
                  <a:pos x="505" y="440"/>
                </a:cxn>
                <a:cxn ang="0">
                  <a:pos x="419" y="440"/>
                </a:cxn>
                <a:cxn ang="0">
                  <a:pos x="361" y="454"/>
                </a:cxn>
                <a:cxn ang="0">
                  <a:pos x="282" y="497"/>
                </a:cxn>
                <a:cxn ang="0">
                  <a:pos x="267" y="505"/>
                </a:cxn>
                <a:cxn ang="0">
                  <a:pos x="209" y="505"/>
                </a:cxn>
                <a:cxn ang="0">
                  <a:pos x="130" y="476"/>
                </a:cxn>
                <a:cxn ang="0">
                  <a:pos x="51" y="411"/>
                </a:cxn>
                <a:cxn ang="0">
                  <a:pos x="0" y="339"/>
                </a:cxn>
                <a:cxn ang="0">
                  <a:pos x="7" y="332"/>
                </a:cxn>
                <a:cxn ang="0">
                  <a:pos x="29" y="324"/>
                </a:cxn>
                <a:cxn ang="0">
                  <a:pos x="43" y="317"/>
                </a:cxn>
                <a:cxn ang="0">
                  <a:pos x="72" y="288"/>
                </a:cxn>
                <a:cxn ang="0">
                  <a:pos x="87" y="252"/>
                </a:cxn>
                <a:cxn ang="0">
                  <a:pos x="101" y="187"/>
                </a:cxn>
                <a:cxn ang="0">
                  <a:pos x="123" y="130"/>
                </a:cxn>
                <a:cxn ang="0">
                  <a:pos x="166" y="79"/>
                </a:cxn>
                <a:cxn ang="0">
                  <a:pos x="238" y="7"/>
                </a:cxn>
                <a:cxn ang="0">
                  <a:pos x="245" y="0"/>
                </a:cxn>
              </a:cxnLst>
              <a:rect l="txL" t="txT" r="txR" b="txB"/>
              <a:pathLst>
                <a:path w="1407" h="613">
                  <a:moveTo>
                    <a:pt x="245" y="0"/>
                  </a:moveTo>
                  <a:lnTo>
                    <a:pt x="346" y="86"/>
                  </a:lnTo>
                  <a:lnTo>
                    <a:pt x="404" y="130"/>
                  </a:lnTo>
                  <a:lnTo>
                    <a:pt x="440" y="144"/>
                  </a:lnTo>
                  <a:lnTo>
                    <a:pt x="462" y="144"/>
                  </a:lnTo>
                  <a:lnTo>
                    <a:pt x="563" y="115"/>
                  </a:lnTo>
                  <a:lnTo>
                    <a:pt x="628" y="93"/>
                  </a:lnTo>
                  <a:lnTo>
                    <a:pt x="657" y="93"/>
                  </a:lnTo>
                  <a:lnTo>
                    <a:pt x="714" y="115"/>
                  </a:lnTo>
                  <a:lnTo>
                    <a:pt x="772" y="122"/>
                  </a:lnTo>
                  <a:lnTo>
                    <a:pt x="830" y="137"/>
                  </a:lnTo>
                  <a:lnTo>
                    <a:pt x="909" y="187"/>
                  </a:lnTo>
                  <a:lnTo>
                    <a:pt x="996" y="202"/>
                  </a:lnTo>
                  <a:lnTo>
                    <a:pt x="1068" y="194"/>
                  </a:lnTo>
                  <a:lnTo>
                    <a:pt x="1147" y="180"/>
                  </a:lnTo>
                  <a:lnTo>
                    <a:pt x="1190" y="173"/>
                  </a:lnTo>
                  <a:lnTo>
                    <a:pt x="1219" y="202"/>
                  </a:lnTo>
                  <a:lnTo>
                    <a:pt x="1226" y="252"/>
                  </a:lnTo>
                  <a:lnTo>
                    <a:pt x="1234" y="281"/>
                  </a:lnTo>
                  <a:lnTo>
                    <a:pt x="1241" y="310"/>
                  </a:lnTo>
                  <a:lnTo>
                    <a:pt x="1248" y="346"/>
                  </a:lnTo>
                  <a:lnTo>
                    <a:pt x="1270" y="404"/>
                  </a:lnTo>
                  <a:lnTo>
                    <a:pt x="1270" y="461"/>
                  </a:lnTo>
                  <a:lnTo>
                    <a:pt x="1291" y="505"/>
                  </a:lnTo>
                  <a:lnTo>
                    <a:pt x="1407" y="613"/>
                  </a:lnTo>
                  <a:lnTo>
                    <a:pt x="1349" y="613"/>
                  </a:lnTo>
                  <a:lnTo>
                    <a:pt x="1277" y="598"/>
                  </a:lnTo>
                  <a:lnTo>
                    <a:pt x="1169" y="591"/>
                  </a:lnTo>
                  <a:lnTo>
                    <a:pt x="1032" y="584"/>
                  </a:lnTo>
                  <a:lnTo>
                    <a:pt x="981" y="577"/>
                  </a:lnTo>
                  <a:lnTo>
                    <a:pt x="967" y="570"/>
                  </a:lnTo>
                  <a:lnTo>
                    <a:pt x="931" y="555"/>
                  </a:lnTo>
                  <a:lnTo>
                    <a:pt x="873" y="519"/>
                  </a:lnTo>
                  <a:lnTo>
                    <a:pt x="823" y="497"/>
                  </a:lnTo>
                  <a:lnTo>
                    <a:pt x="758" y="490"/>
                  </a:lnTo>
                  <a:lnTo>
                    <a:pt x="592" y="447"/>
                  </a:lnTo>
                  <a:lnTo>
                    <a:pt x="505" y="440"/>
                  </a:lnTo>
                  <a:lnTo>
                    <a:pt x="419" y="440"/>
                  </a:lnTo>
                  <a:lnTo>
                    <a:pt x="361" y="454"/>
                  </a:lnTo>
                  <a:lnTo>
                    <a:pt x="282" y="497"/>
                  </a:lnTo>
                  <a:lnTo>
                    <a:pt x="267" y="505"/>
                  </a:lnTo>
                  <a:lnTo>
                    <a:pt x="209" y="505"/>
                  </a:lnTo>
                  <a:lnTo>
                    <a:pt x="130" y="476"/>
                  </a:lnTo>
                  <a:lnTo>
                    <a:pt x="51" y="411"/>
                  </a:lnTo>
                  <a:lnTo>
                    <a:pt x="0" y="339"/>
                  </a:lnTo>
                  <a:lnTo>
                    <a:pt x="7" y="332"/>
                  </a:lnTo>
                  <a:lnTo>
                    <a:pt x="29" y="324"/>
                  </a:lnTo>
                  <a:lnTo>
                    <a:pt x="43" y="317"/>
                  </a:lnTo>
                  <a:lnTo>
                    <a:pt x="72" y="288"/>
                  </a:lnTo>
                  <a:lnTo>
                    <a:pt x="87" y="252"/>
                  </a:lnTo>
                  <a:lnTo>
                    <a:pt x="101" y="187"/>
                  </a:lnTo>
                  <a:lnTo>
                    <a:pt x="123" y="130"/>
                  </a:lnTo>
                  <a:lnTo>
                    <a:pt x="166" y="79"/>
                  </a:lnTo>
                  <a:lnTo>
                    <a:pt x="238" y="7"/>
                  </a:lnTo>
                  <a:lnTo>
                    <a:pt x="245" y="0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1" name="Freeform 26">
              <a:extLst>
                <a:ext uri="{FF2B5EF4-FFF2-40B4-BE49-F238E27FC236}">
                  <a16:creationId xmlns:a16="http://schemas.microsoft.com/office/drawing/2014/main" id="{5EE2FE6E-3752-6D80-0297-8925DCDFA74B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2699" y="1089"/>
              <a:ext cx="621" cy="585"/>
            </a:xfrm>
            <a:custGeom>
              <a:avLst/>
              <a:gdLst>
                <a:gd name="txL" fmla="*/ 0 w 621"/>
                <a:gd name="txT" fmla="*/ 0 h 585"/>
                <a:gd name="txR" fmla="*/ 621 w 621"/>
                <a:gd name="txB" fmla="*/ 585 h 585"/>
              </a:gdLst>
              <a:ahLst/>
              <a:cxnLst>
                <a:cxn ang="0">
                  <a:pos x="0" y="80"/>
                </a:cxn>
                <a:cxn ang="0">
                  <a:pos x="22" y="58"/>
                </a:cxn>
                <a:cxn ang="0">
                  <a:pos x="36" y="29"/>
                </a:cxn>
                <a:cxn ang="0">
                  <a:pos x="73" y="15"/>
                </a:cxn>
                <a:cxn ang="0">
                  <a:pos x="123" y="0"/>
                </a:cxn>
                <a:cxn ang="0">
                  <a:pos x="166" y="0"/>
                </a:cxn>
                <a:cxn ang="0">
                  <a:pos x="166" y="29"/>
                </a:cxn>
                <a:cxn ang="0">
                  <a:pos x="174" y="58"/>
                </a:cxn>
                <a:cxn ang="0">
                  <a:pos x="188" y="73"/>
                </a:cxn>
                <a:cxn ang="0">
                  <a:pos x="217" y="101"/>
                </a:cxn>
                <a:cxn ang="0">
                  <a:pos x="224" y="101"/>
                </a:cxn>
                <a:cxn ang="0">
                  <a:pos x="267" y="116"/>
                </a:cxn>
                <a:cxn ang="0">
                  <a:pos x="303" y="145"/>
                </a:cxn>
                <a:cxn ang="0">
                  <a:pos x="311" y="159"/>
                </a:cxn>
                <a:cxn ang="0">
                  <a:pos x="318" y="181"/>
                </a:cxn>
                <a:cxn ang="0">
                  <a:pos x="332" y="253"/>
                </a:cxn>
                <a:cxn ang="0">
                  <a:pos x="339" y="303"/>
                </a:cxn>
                <a:cxn ang="0">
                  <a:pos x="368" y="325"/>
                </a:cxn>
                <a:cxn ang="0">
                  <a:pos x="375" y="340"/>
                </a:cxn>
                <a:cxn ang="0">
                  <a:pos x="448" y="404"/>
                </a:cxn>
                <a:cxn ang="0">
                  <a:pos x="476" y="441"/>
                </a:cxn>
                <a:cxn ang="0">
                  <a:pos x="505" y="462"/>
                </a:cxn>
                <a:cxn ang="0">
                  <a:pos x="556" y="469"/>
                </a:cxn>
                <a:cxn ang="0">
                  <a:pos x="621" y="441"/>
                </a:cxn>
                <a:cxn ang="0">
                  <a:pos x="563" y="469"/>
                </a:cxn>
                <a:cxn ang="0">
                  <a:pos x="606" y="498"/>
                </a:cxn>
                <a:cxn ang="0">
                  <a:pos x="621" y="534"/>
                </a:cxn>
                <a:cxn ang="0">
                  <a:pos x="621" y="585"/>
                </a:cxn>
                <a:cxn ang="0">
                  <a:pos x="491" y="549"/>
                </a:cxn>
                <a:cxn ang="0">
                  <a:pos x="390" y="542"/>
                </a:cxn>
                <a:cxn ang="0">
                  <a:pos x="282" y="527"/>
                </a:cxn>
                <a:cxn ang="0">
                  <a:pos x="217" y="520"/>
                </a:cxn>
                <a:cxn ang="0">
                  <a:pos x="101" y="412"/>
                </a:cxn>
                <a:cxn ang="0">
                  <a:pos x="80" y="368"/>
                </a:cxn>
                <a:cxn ang="0">
                  <a:pos x="80" y="311"/>
                </a:cxn>
                <a:cxn ang="0">
                  <a:pos x="58" y="253"/>
                </a:cxn>
                <a:cxn ang="0">
                  <a:pos x="51" y="217"/>
                </a:cxn>
                <a:cxn ang="0">
                  <a:pos x="44" y="188"/>
                </a:cxn>
                <a:cxn ang="0">
                  <a:pos x="36" y="159"/>
                </a:cxn>
                <a:cxn ang="0">
                  <a:pos x="29" y="109"/>
                </a:cxn>
                <a:cxn ang="0">
                  <a:pos x="0" y="80"/>
                </a:cxn>
              </a:cxnLst>
              <a:rect l="txL" t="txT" r="txR" b="txB"/>
              <a:pathLst>
                <a:path w="621" h="585">
                  <a:moveTo>
                    <a:pt x="0" y="80"/>
                  </a:moveTo>
                  <a:lnTo>
                    <a:pt x="22" y="58"/>
                  </a:lnTo>
                  <a:lnTo>
                    <a:pt x="36" y="29"/>
                  </a:lnTo>
                  <a:lnTo>
                    <a:pt x="73" y="15"/>
                  </a:lnTo>
                  <a:lnTo>
                    <a:pt x="123" y="0"/>
                  </a:lnTo>
                  <a:lnTo>
                    <a:pt x="166" y="0"/>
                  </a:lnTo>
                  <a:lnTo>
                    <a:pt x="166" y="29"/>
                  </a:lnTo>
                  <a:lnTo>
                    <a:pt x="174" y="58"/>
                  </a:lnTo>
                  <a:lnTo>
                    <a:pt x="188" y="73"/>
                  </a:lnTo>
                  <a:lnTo>
                    <a:pt x="217" y="101"/>
                  </a:lnTo>
                  <a:lnTo>
                    <a:pt x="224" y="101"/>
                  </a:lnTo>
                  <a:lnTo>
                    <a:pt x="267" y="116"/>
                  </a:lnTo>
                  <a:lnTo>
                    <a:pt x="303" y="145"/>
                  </a:lnTo>
                  <a:lnTo>
                    <a:pt x="311" y="159"/>
                  </a:lnTo>
                  <a:lnTo>
                    <a:pt x="318" y="181"/>
                  </a:lnTo>
                  <a:lnTo>
                    <a:pt x="332" y="253"/>
                  </a:lnTo>
                  <a:lnTo>
                    <a:pt x="339" y="303"/>
                  </a:lnTo>
                  <a:lnTo>
                    <a:pt x="368" y="325"/>
                  </a:lnTo>
                  <a:lnTo>
                    <a:pt x="375" y="340"/>
                  </a:lnTo>
                  <a:lnTo>
                    <a:pt x="448" y="404"/>
                  </a:lnTo>
                  <a:lnTo>
                    <a:pt x="476" y="441"/>
                  </a:lnTo>
                  <a:lnTo>
                    <a:pt x="505" y="462"/>
                  </a:lnTo>
                  <a:lnTo>
                    <a:pt x="556" y="469"/>
                  </a:lnTo>
                  <a:lnTo>
                    <a:pt x="621" y="441"/>
                  </a:lnTo>
                  <a:lnTo>
                    <a:pt x="563" y="469"/>
                  </a:lnTo>
                  <a:lnTo>
                    <a:pt x="606" y="498"/>
                  </a:lnTo>
                  <a:lnTo>
                    <a:pt x="621" y="534"/>
                  </a:lnTo>
                  <a:lnTo>
                    <a:pt x="621" y="585"/>
                  </a:lnTo>
                  <a:lnTo>
                    <a:pt x="491" y="549"/>
                  </a:lnTo>
                  <a:lnTo>
                    <a:pt x="390" y="542"/>
                  </a:lnTo>
                  <a:lnTo>
                    <a:pt x="282" y="527"/>
                  </a:lnTo>
                  <a:lnTo>
                    <a:pt x="217" y="520"/>
                  </a:lnTo>
                  <a:lnTo>
                    <a:pt x="101" y="412"/>
                  </a:lnTo>
                  <a:lnTo>
                    <a:pt x="80" y="368"/>
                  </a:lnTo>
                  <a:lnTo>
                    <a:pt x="80" y="311"/>
                  </a:lnTo>
                  <a:lnTo>
                    <a:pt x="58" y="253"/>
                  </a:lnTo>
                  <a:lnTo>
                    <a:pt x="51" y="217"/>
                  </a:lnTo>
                  <a:lnTo>
                    <a:pt x="44" y="188"/>
                  </a:lnTo>
                  <a:lnTo>
                    <a:pt x="36" y="159"/>
                  </a:lnTo>
                  <a:lnTo>
                    <a:pt x="29" y="109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2" name="Freeform 27">
              <a:extLst>
                <a:ext uri="{FF2B5EF4-FFF2-40B4-BE49-F238E27FC236}">
                  <a16:creationId xmlns:a16="http://schemas.microsoft.com/office/drawing/2014/main" id="{836FE7C5-C4F1-D1ED-1489-D6189D88AA2A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2274" y="2720"/>
              <a:ext cx="750" cy="822"/>
            </a:xfrm>
            <a:custGeom>
              <a:avLst/>
              <a:gdLst>
                <a:gd name="txL" fmla="*/ 0 w 750"/>
                <a:gd name="txT" fmla="*/ 0 h 822"/>
                <a:gd name="txR" fmla="*/ 750 w 750"/>
                <a:gd name="txB" fmla="*/ 822 h 822"/>
              </a:gdLst>
              <a:ahLst/>
              <a:cxnLst>
                <a:cxn ang="0">
                  <a:pos x="743" y="822"/>
                </a:cxn>
                <a:cxn ang="0">
                  <a:pos x="707" y="772"/>
                </a:cxn>
                <a:cxn ang="0">
                  <a:pos x="635" y="764"/>
                </a:cxn>
                <a:cxn ang="0">
                  <a:pos x="591" y="750"/>
                </a:cxn>
                <a:cxn ang="0">
                  <a:pos x="534" y="743"/>
                </a:cxn>
                <a:cxn ang="0">
                  <a:pos x="490" y="728"/>
                </a:cxn>
                <a:cxn ang="0">
                  <a:pos x="440" y="714"/>
                </a:cxn>
                <a:cxn ang="0">
                  <a:pos x="360" y="736"/>
                </a:cxn>
                <a:cxn ang="0">
                  <a:pos x="332" y="757"/>
                </a:cxn>
                <a:cxn ang="0">
                  <a:pos x="303" y="757"/>
                </a:cxn>
                <a:cxn ang="0">
                  <a:pos x="252" y="779"/>
                </a:cxn>
                <a:cxn ang="0">
                  <a:pos x="231" y="822"/>
                </a:cxn>
                <a:cxn ang="0">
                  <a:pos x="216" y="822"/>
                </a:cxn>
                <a:cxn ang="0">
                  <a:pos x="187" y="808"/>
                </a:cxn>
                <a:cxn ang="0">
                  <a:pos x="137" y="743"/>
                </a:cxn>
                <a:cxn ang="0">
                  <a:pos x="50" y="649"/>
                </a:cxn>
                <a:cxn ang="0">
                  <a:pos x="14" y="627"/>
                </a:cxn>
                <a:cxn ang="0">
                  <a:pos x="0" y="627"/>
                </a:cxn>
                <a:cxn ang="0">
                  <a:pos x="0" y="635"/>
                </a:cxn>
                <a:cxn ang="0">
                  <a:pos x="0" y="627"/>
                </a:cxn>
                <a:cxn ang="0">
                  <a:pos x="36" y="555"/>
                </a:cxn>
                <a:cxn ang="0">
                  <a:pos x="58" y="476"/>
                </a:cxn>
                <a:cxn ang="0">
                  <a:pos x="58" y="418"/>
                </a:cxn>
                <a:cxn ang="0">
                  <a:pos x="58" y="339"/>
                </a:cxn>
                <a:cxn ang="0">
                  <a:pos x="43" y="288"/>
                </a:cxn>
                <a:cxn ang="0">
                  <a:pos x="7" y="216"/>
                </a:cxn>
                <a:cxn ang="0">
                  <a:pos x="0" y="108"/>
                </a:cxn>
                <a:cxn ang="0">
                  <a:pos x="0" y="0"/>
                </a:cxn>
                <a:cxn ang="0">
                  <a:pos x="14" y="7"/>
                </a:cxn>
                <a:cxn ang="0">
                  <a:pos x="50" y="14"/>
                </a:cxn>
                <a:cxn ang="0">
                  <a:pos x="86" y="29"/>
                </a:cxn>
                <a:cxn ang="0">
                  <a:pos x="137" y="43"/>
                </a:cxn>
                <a:cxn ang="0">
                  <a:pos x="144" y="50"/>
                </a:cxn>
                <a:cxn ang="0">
                  <a:pos x="166" y="57"/>
                </a:cxn>
                <a:cxn ang="0">
                  <a:pos x="209" y="57"/>
                </a:cxn>
                <a:cxn ang="0">
                  <a:pos x="281" y="50"/>
                </a:cxn>
                <a:cxn ang="0">
                  <a:pos x="288" y="43"/>
                </a:cxn>
                <a:cxn ang="0">
                  <a:pos x="310" y="36"/>
                </a:cxn>
                <a:cxn ang="0">
                  <a:pos x="332" y="36"/>
                </a:cxn>
                <a:cxn ang="0">
                  <a:pos x="404" y="72"/>
                </a:cxn>
                <a:cxn ang="0">
                  <a:pos x="425" y="72"/>
                </a:cxn>
                <a:cxn ang="0">
                  <a:pos x="440" y="72"/>
                </a:cxn>
                <a:cxn ang="0">
                  <a:pos x="476" y="79"/>
                </a:cxn>
                <a:cxn ang="0">
                  <a:pos x="519" y="79"/>
                </a:cxn>
                <a:cxn ang="0">
                  <a:pos x="541" y="79"/>
                </a:cxn>
                <a:cxn ang="0">
                  <a:pos x="577" y="72"/>
                </a:cxn>
                <a:cxn ang="0">
                  <a:pos x="584" y="72"/>
                </a:cxn>
                <a:cxn ang="0">
                  <a:pos x="599" y="72"/>
                </a:cxn>
                <a:cxn ang="0">
                  <a:pos x="584" y="130"/>
                </a:cxn>
                <a:cxn ang="0">
                  <a:pos x="555" y="209"/>
                </a:cxn>
                <a:cxn ang="0">
                  <a:pos x="526" y="310"/>
                </a:cxn>
                <a:cxn ang="0">
                  <a:pos x="534" y="397"/>
                </a:cxn>
                <a:cxn ang="0">
                  <a:pos x="541" y="433"/>
                </a:cxn>
                <a:cxn ang="0">
                  <a:pos x="656" y="599"/>
                </a:cxn>
                <a:cxn ang="0">
                  <a:pos x="714" y="700"/>
                </a:cxn>
                <a:cxn ang="0">
                  <a:pos x="743" y="772"/>
                </a:cxn>
                <a:cxn ang="0">
                  <a:pos x="750" y="800"/>
                </a:cxn>
                <a:cxn ang="0">
                  <a:pos x="743" y="822"/>
                </a:cxn>
              </a:cxnLst>
              <a:rect l="txL" t="txT" r="txR" b="txB"/>
              <a:pathLst>
                <a:path w="750" h="822">
                  <a:moveTo>
                    <a:pt x="743" y="822"/>
                  </a:moveTo>
                  <a:lnTo>
                    <a:pt x="707" y="772"/>
                  </a:lnTo>
                  <a:lnTo>
                    <a:pt x="635" y="764"/>
                  </a:lnTo>
                  <a:lnTo>
                    <a:pt x="591" y="750"/>
                  </a:lnTo>
                  <a:lnTo>
                    <a:pt x="534" y="743"/>
                  </a:lnTo>
                  <a:lnTo>
                    <a:pt x="490" y="728"/>
                  </a:lnTo>
                  <a:lnTo>
                    <a:pt x="440" y="714"/>
                  </a:lnTo>
                  <a:lnTo>
                    <a:pt x="360" y="736"/>
                  </a:lnTo>
                  <a:lnTo>
                    <a:pt x="332" y="757"/>
                  </a:lnTo>
                  <a:lnTo>
                    <a:pt x="303" y="757"/>
                  </a:lnTo>
                  <a:lnTo>
                    <a:pt x="252" y="779"/>
                  </a:lnTo>
                  <a:lnTo>
                    <a:pt x="231" y="822"/>
                  </a:lnTo>
                  <a:lnTo>
                    <a:pt x="216" y="822"/>
                  </a:lnTo>
                  <a:lnTo>
                    <a:pt x="187" y="808"/>
                  </a:lnTo>
                  <a:lnTo>
                    <a:pt x="137" y="743"/>
                  </a:lnTo>
                  <a:lnTo>
                    <a:pt x="50" y="649"/>
                  </a:lnTo>
                  <a:lnTo>
                    <a:pt x="14" y="627"/>
                  </a:lnTo>
                  <a:lnTo>
                    <a:pt x="0" y="627"/>
                  </a:lnTo>
                  <a:lnTo>
                    <a:pt x="0" y="635"/>
                  </a:lnTo>
                  <a:lnTo>
                    <a:pt x="0" y="627"/>
                  </a:lnTo>
                  <a:lnTo>
                    <a:pt x="36" y="555"/>
                  </a:lnTo>
                  <a:lnTo>
                    <a:pt x="58" y="476"/>
                  </a:lnTo>
                  <a:lnTo>
                    <a:pt x="58" y="418"/>
                  </a:lnTo>
                  <a:lnTo>
                    <a:pt x="58" y="339"/>
                  </a:lnTo>
                  <a:lnTo>
                    <a:pt x="43" y="288"/>
                  </a:lnTo>
                  <a:lnTo>
                    <a:pt x="7" y="216"/>
                  </a:lnTo>
                  <a:lnTo>
                    <a:pt x="0" y="108"/>
                  </a:lnTo>
                  <a:lnTo>
                    <a:pt x="0" y="0"/>
                  </a:lnTo>
                  <a:lnTo>
                    <a:pt x="14" y="7"/>
                  </a:lnTo>
                  <a:lnTo>
                    <a:pt x="50" y="14"/>
                  </a:lnTo>
                  <a:lnTo>
                    <a:pt x="86" y="29"/>
                  </a:lnTo>
                  <a:lnTo>
                    <a:pt x="137" y="43"/>
                  </a:lnTo>
                  <a:lnTo>
                    <a:pt x="144" y="50"/>
                  </a:lnTo>
                  <a:lnTo>
                    <a:pt x="166" y="57"/>
                  </a:lnTo>
                  <a:lnTo>
                    <a:pt x="209" y="57"/>
                  </a:lnTo>
                  <a:lnTo>
                    <a:pt x="281" y="50"/>
                  </a:lnTo>
                  <a:lnTo>
                    <a:pt x="288" y="43"/>
                  </a:lnTo>
                  <a:lnTo>
                    <a:pt x="310" y="36"/>
                  </a:lnTo>
                  <a:lnTo>
                    <a:pt x="332" y="36"/>
                  </a:lnTo>
                  <a:lnTo>
                    <a:pt x="404" y="72"/>
                  </a:lnTo>
                  <a:lnTo>
                    <a:pt x="425" y="72"/>
                  </a:lnTo>
                  <a:lnTo>
                    <a:pt x="440" y="72"/>
                  </a:lnTo>
                  <a:lnTo>
                    <a:pt x="476" y="79"/>
                  </a:lnTo>
                  <a:lnTo>
                    <a:pt x="519" y="79"/>
                  </a:lnTo>
                  <a:lnTo>
                    <a:pt x="541" y="79"/>
                  </a:lnTo>
                  <a:lnTo>
                    <a:pt x="577" y="72"/>
                  </a:lnTo>
                  <a:lnTo>
                    <a:pt x="584" y="72"/>
                  </a:lnTo>
                  <a:lnTo>
                    <a:pt x="599" y="72"/>
                  </a:lnTo>
                  <a:lnTo>
                    <a:pt x="584" y="130"/>
                  </a:lnTo>
                  <a:lnTo>
                    <a:pt x="555" y="209"/>
                  </a:lnTo>
                  <a:lnTo>
                    <a:pt x="526" y="310"/>
                  </a:lnTo>
                  <a:lnTo>
                    <a:pt x="534" y="397"/>
                  </a:lnTo>
                  <a:lnTo>
                    <a:pt x="541" y="433"/>
                  </a:lnTo>
                  <a:lnTo>
                    <a:pt x="656" y="599"/>
                  </a:lnTo>
                  <a:lnTo>
                    <a:pt x="714" y="700"/>
                  </a:lnTo>
                  <a:lnTo>
                    <a:pt x="743" y="772"/>
                  </a:lnTo>
                  <a:lnTo>
                    <a:pt x="750" y="800"/>
                  </a:lnTo>
                  <a:lnTo>
                    <a:pt x="743" y="822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3" name="Freeform 28">
              <a:extLst>
                <a:ext uri="{FF2B5EF4-FFF2-40B4-BE49-F238E27FC236}">
                  <a16:creationId xmlns:a16="http://schemas.microsoft.com/office/drawing/2014/main" id="{F61BE4FD-4B59-3CFA-2B9B-1DA039A2FC00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2180" y="2092"/>
              <a:ext cx="527" cy="657"/>
            </a:xfrm>
            <a:custGeom>
              <a:avLst/>
              <a:gdLst>
                <a:gd name="txL" fmla="*/ 0 w 527"/>
                <a:gd name="txT" fmla="*/ 0 h 657"/>
                <a:gd name="txR" fmla="*/ 527 w 527"/>
                <a:gd name="txB" fmla="*/ 657 h 657"/>
              </a:gdLst>
              <a:ahLst/>
              <a:cxnLst>
                <a:cxn ang="0">
                  <a:pos x="14" y="657"/>
                </a:cxn>
                <a:cxn ang="0">
                  <a:pos x="29" y="534"/>
                </a:cxn>
                <a:cxn ang="0">
                  <a:pos x="36" y="491"/>
                </a:cxn>
                <a:cxn ang="0">
                  <a:pos x="22" y="375"/>
                </a:cxn>
                <a:cxn ang="0">
                  <a:pos x="7" y="267"/>
                </a:cxn>
                <a:cxn ang="0">
                  <a:pos x="0" y="202"/>
                </a:cxn>
                <a:cxn ang="0">
                  <a:pos x="14" y="173"/>
                </a:cxn>
                <a:cxn ang="0">
                  <a:pos x="43" y="130"/>
                </a:cxn>
                <a:cxn ang="0">
                  <a:pos x="72" y="65"/>
                </a:cxn>
                <a:cxn ang="0">
                  <a:pos x="79" y="7"/>
                </a:cxn>
                <a:cxn ang="0">
                  <a:pos x="94" y="0"/>
                </a:cxn>
                <a:cxn ang="0">
                  <a:pos x="130" y="15"/>
                </a:cxn>
                <a:cxn ang="0">
                  <a:pos x="202" y="43"/>
                </a:cxn>
                <a:cxn ang="0">
                  <a:pos x="224" y="43"/>
                </a:cxn>
                <a:cxn ang="0">
                  <a:pos x="281" y="51"/>
                </a:cxn>
                <a:cxn ang="0">
                  <a:pos x="339" y="80"/>
                </a:cxn>
                <a:cxn ang="0">
                  <a:pos x="397" y="94"/>
                </a:cxn>
                <a:cxn ang="0">
                  <a:pos x="462" y="101"/>
                </a:cxn>
                <a:cxn ang="0">
                  <a:pos x="505" y="94"/>
                </a:cxn>
                <a:cxn ang="0">
                  <a:pos x="527" y="108"/>
                </a:cxn>
                <a:cxn ang="0">
                  <a:pos x="498" y="123"/>
                </a:cxn>
                <a:cxn ang="0">
                  <a:pos x="469" y="152"/>
                </a:cxn>
                <a:cxn ang="0">
                  <a:pos x="447" y="181"/>
                </a:cxn>
                <a:cxn ang="0">
                  <a:pos x="440" y="209"/>
                </a:cxn>
                <a:cxn ang="0">
                  <a:pos x="411" y="274"/>
                </a:cxn>
                <a:cxn ang="0">
                  <a:pos x="426" y="310"/>
                </a:cxn>
                <a:cxn ang="0">
                  <a:pos x="411" y="332"/>
                </a:cxn>
                <a:cxn ang="0">
                  <a:pos x="411" y="361"/>
                </a:cxn>
                <a:cxn ang="0">
                  <a:pos x="397" y="390"/>
                </a:cxn>
                <a:cxn ang="0">
                  <a:pos x="368" y="404"/>
                </a:cxn>
                <a:cxn ang="0">
                  <a:pos x="332" y="426"/>
                </a:cxn>
                <a:cxn ang="0">
                  <a:pos x="296" y="447"/>
                </a:cxn>
                <a:cxn ang="0">
                  <a:pos x="274" y="469"/>
                </a:cxn>
                <a:cxn ang="0">
                  <a:pos x="253" y="498"/>
                </a:cxn>
                <a:cxn ang="0">
                  <a:pos x="231" y="527"/>
                </a:cxn>
                <a:cxn ang="0">
                  <a:pos x="209" y="563"/>
                </a:cxn>
                <a:cxn ang="0">
                  <a:pos x="195" y="599"/>
                </a:cxn>
                <a:cxn ang="0">
                  <a:pos x="166" y="649"/>
                </a:cxn>
                <a:cxn ang="0">
                  <a:pos x="108" y="635"/>
                </a:cxn>
                <a:cxn ang="0">
                  <a:pos x="94" y="628"/>
                </a:cxn>
                <a:cxn ang="0">
                  <a:pos x="51" y="628"/>
                </a:cxn>
                <a:cxn ang="0">
                  <a:pos x="29" y="635"/>
                </a:cxn>
                <a:cxn ang="0">
                  <a:pos x="22" y="649"/>
                </a:cxn>
                <a:cxn ang="0">
                  <a:pos x="14" y="657"/>
                </a:cxn>
              </a:cxnLst>
              <a:rect l="txL" t="txT" r="txR" b="txB"/>
              <a:pathLst>
                <a:path w="527" h="657">
                  <a:moveTo>
                    <a:pt x="14" y="657"/>
                  </a:moveTo>
                  <a:lnTo>
                    <a:pt x="29" y="534"/>
                  </a:lnTo>
                  <a:lnTo>
                    <a:pt x="36" y="491"/>
                  </a:lnTo>
                  <a:lnTo>
                    <a:pt x="22" y="375"/>
                  </a:lnTo>
                  <a:lnTo>
                    <a:pt x="7" y="267"/>
                  </a:lnTo>
                  <a:lnTo>
                    <a:pt x="0" y="202"/>
                  </a:lnTo>
                  <a:lnTo>
                    <a:pt x="14" y="173"/>
                  </a:lnTo>
                  <a:lnTo>
                    <a:pt x="43" y="130"/>
                  </a:lnTo>
                  <a:lnTo>
                    <a:pt x="72" y="65"/>
                  </a:lnTo>
                  <a:lnTo>
                    <a:pt x="79" y="7"/>
                  </a:lnTo>
                  <a:lnTo>
                    <a:pt x="94" y="0"/>
                  </a:lnTo>
                  <a:lnTo>
                    <a:pt x="130" y="15"/>
                  </a:lnTo>
                  <a:lnTo>
                    <a:pt x="202" y="43"/>
                  </a:lnTo>
                  <a:lnTo>
                    <a:pt x="224" y="43"/>
                  </a:lnTo>
                  <a:lnTo>
                    <a:pt x="281" y="51"/>
                  </a:lnTo>
                  <a:lnTo>
                    <a:pt x="339" y="80"/>
                  </a:lnTo>
                  <a:lnTo>
                    <a:pt x="397" y="94"/>
                  </a:lnTo>
                  <a:lnTo>
                    <a:pt x="462" y="101"/>
                  </a:lnTo>
                  <a:lnTo>
                    <a:pt x="505" y="94"/>
                  </a:lnTo>
                  <a:lnTo>
                    <a:pt x="527" y="108"/>
                  </a:lnTo>
                  <a:lnTo>
                    <a:pt x="498" y="123"/>
                  </a:lnTo>
                  <a:lnTo>
                    <a:pt x="469" y="152"/>
                  </a:lnTo>
                  <a:lnTo>
                    <a:pt x="447" y="181"/>
                  </a:lnTo>
                  <a:lnTo>
                    <a:pt x="440" y="209"/>
                  </a:lnTo>
                  <a:lnTo>
                    <a:pt x="411" y="274"/>
                  </a:lnTo>
                  <a:lnTo>
                    <a:pt x="426" y="310"/>
                  </a:lnTo>
                  <a:lnTo>
                    <a:pt x="411" y="332"/>
                  </a:lnTo>
                  <a:lnTo>
                    <a:pt x="411" y="361"/>
                  </a:lnTo>
                  <a:lnTo>
                    <a:pt x="397" y="390"/>
                  </a:lnTo>
                  <a:lnTo>
                    <a:pt x="368" y="404"/>
                  </a:lnTo>
                  <a:lnTo>
                    <a:pt x="332" y="426"/>
                  </a:lnTo>
                  <a:lnTo>
                    <a:pt x="296" y="447"/>
                  </a:lnTo>
                  <a:lnTo>
                    <a:pt x="274" y="469"/>
                  </a:lnTo>
                  <a:lnTo>
                    <a:pt x="253" y="498"/>
                  </a:lnTo>
                  <a:lnTo>
                    <a:pt x="231" y="527"/>
                  </a:lnTo>
                  <a:lnTo>
                    <a:pt x="209" y="563"/>
                  </a:lnTo>
                  <a:lnTo>
                    <a:pt x="195" y="599"/>
                  </a:lnTo>
                  <a:lnTo>
                    <a:pt x="166" y="649"/>
                  </a:lnTo>
                  <a:lnTo>
                    <a:pt x="108" y="635"/>
                  </a:lnTo>
                  <a:lnTo>
                    <a:pt x="94" y="628"/>
                  </a:lnTo>
                  <a:lnTo>
                    <a:pt x="51" y="628"/>
                  </a:lnTo>
                  <a:lnTo>
                    <a:pt x="29" y="635"/>
                  </a:lnTo>
                  <a:lnTo>
                    <a:pt x="22" y="649"/>
                  </a:lnTo>
                  <a:lnTo>
                    <a:pt x="14" y="657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FA7ECB1E-4D82-7454-5AC9-1BA6A2F6D259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2259" y="1566"/>
              <a:ext cx="657" cy="634"/>
            </a:xfrm>
            <a:custGeom>
              <a:avLst/>
              <a:gdLst>
                <a:gd name="txL" fmla="*/ 0 w 657"/>
                <a:gd name="txT" fmla="*/ 0 h 634"/>
                <a:gd name="txR" fmla="*/ 657 w 657"/>
                <a:gd name="txB" fmla="*/ 634 h 634"/>
              </a:gdLst>
              <a:ahLst/>
              <a:cxnLst>
                <a:cxn ang="0">
                  <a:pos x="0" y="533"/>
                </a:cxn>
                <a:cxn ang="0">
                  <a:pos x="0" y="512"/>
                </a:cxn>
                <a:cxn ang="0">
                  <a:pos x="0" y="425"/>
                </a:cxn>
                <a:cxn ang="0">
                  <a:pos x="8" y="382"/>
                </a:cxn>
                <a:cxn ang="0">
                  <a:pos x="36" y="339"/>
                </a:cxn>
                <a:cxn ang="0">
                  <a:pos x="80" y="259"/>
                </a:cxn>
                <a:cxn ang="0">
                  <a:pos x="145" y="180"/>
                </a:cxn>
                <a:cxn ang="0">
                  <a:pos x="159" y="151"/>
                </a:cxn>
                <a:cxn ang="0">
                  <a:pos x="174" y="108"/>
                </a:cxn>
                <a:cxn ang="0">
                  <a:pos x="195" y="36"/>
                </a:cxn>
                <a:cxn ang="0">
                  <a:pos x="217" y="0"/>
                </a:cxn>
                <a:cxn ang="0">
                  <a:pos x="231" y="7"/>
                </a:cxn>
                <a:cxn ang="0">
                  <a:pos x="282" y="14"/>
                </a:cxn>
                <a:cxn ang="0">
                  <a:pos x="419" y="21"/>
                </a:cxn>
                <a:cxn ang="0">
                  <a:pos x="527" y="28"/>
                </a:cxn>
                <a:cxn ang="0">
                  <a:pos x="599" y="43"/>
                </a:cxn>
                <a:cxn ang="0">
                  <a:pos x="657" y="43"/>
                </a:cxn>
                <a:cxn ang="0">
                  <a:pos x="650" y="115"/>
                </a:cxn>
                <a:cxn ang="0">
                  <a:pos x="621" y="216"/>
                </a:cxn>
                <a:cxn ang="0">
                  <a:pos x="614" y="266"/>
                </a:cxn>
                <a:cxn ang="0">
                  <a:pos x="614" y="310"/>
                </a:cxn>
                <a:cxn ang="0">
                  <a:pos x="592" y="353"/>
                </a:cxn>
                <a:cxn ang="0">
                  <a:pos x="570" y="382"/>
                </a:cxn>
                <a:cxn ang="0">
                  <a:pos x="563" y="404"/>
                </a:cxn>
                <a:cxn ang="0">
                  <a:pos x="541" y="432"/>
                </a:cxn>
                <a:cxn ang="0">
                  <a:pos x="534" y="483"/>
                </a:cxn>
                <a:cxn ang="0">
                  <a:pos x="527" y="526"/>
                </a:cxn>
                <a:cxn ang="0">
                  <a:pos x="513" y="541"/>
                </a:cxn>
                <a:cxn ang="0">
                  <a:pos x="491" y="562"/>
                </a:cxn>
                <a:cxn ang="0">
                  <a:pos x="476" y="584"/>
                </a:cxn>
                <a:cxn ang="0">
                  <a:pos x="469" y="613"/>
                </a:cxn>
                <a:cxn ang="0">
                  <a:pos x="448" y="634"/>
                </a:cxn>
                <a:cxn ang="0">
                  <a:pos x="426" y="620"/>
                </a:cxn>
                <a:cxn ang="0">
                  <a:pos x="383" y="627"/>
                </a:cxn>
                <a:cxn ang="0">
                  <a:pos x="318" y="620"/>
                </a:cxn>
                <a:cxn ang="0">
                  <a:pos x="260" y="606"/>
                </a:cxn>
                <a:cxn ang="0">
                  <a:pos x="202" y="577"/>
                </a:cxn>
                <a:cxn ang="0">
                  <a:pos x="145" y="569"/>
                </a:cxn>
                <a:cxn ang="0">
                  <a:pos x="123" y="569"/>
                </a:cxn>
                <a:cxn ang="0">
                  <a:pos x="51" y="541"/>
                </a:cxn>
                <a:cxn ang="0">
                  <a:pos x="15" y="526"/>
                </a:cxn>
                <a:cxn ang="0">
                  <a:pos x="0" y="533"/>
                </a:cxn>
              </a:cxnLst>
              <a:rect l="txL" t="txT" r="txR" b="txB"/>
              <a:pathLst>
                <a:path w="657" h="634">
                  <a:moveTo>
                    <a:pt x="0" y="533"/>
                  </a:moveTo>
                  <a:lnTo>
                    <a:pt x="0" y="512"/>
                  </a:lnTo>
                  <a:lnTo>
                    <a:pt x="0" y="425"/>
                  </a:lnTo>
                  <a:lnTo>
                    <a:pt x="8" y="382"/>
                  </a:lnTo>
                  <a:lnTo>
                    <a:pt x="36" y="339"/>
                  </a:lnTo>
                  <a:lnTo>
                    <a:pt x="80" y="259"/>
                  </a:lnTo>
                  <a:lnTo>
                    <a:pt x="145" y="180"/>
                  </a:lnTo>
                  <a:lnTo>
                    <a:pt x="159" y="151"/>
                  </a:lnTo>
                  <a:lnTo>
                    <a:pt x="174" y="108"/>
                  </a:lnTo>
                  <a:lnTo>
                    <a:pt x="195" y="36"/>
                  </a:lnTo>
                  <a:lnTo>
                    <a:pt x="217" y="0"/>
                  </a:lnTo>
                  <a:lnTo>
                    <a:pt x="231" y="7"/>
                  </a:lnTo>
                  <a:lnTo>
                    <a:pt x="282" y="14"/>
                  </a:lnTo>
                  <a:lnTo>
                    <a:pt x="419" y="21"/>
                  </a:lnTo>
                  <a:lnTo>
                    <a:pt x="527" y="28"/>
                  </a:lnTo>
                  <a:lnTo>
                    <a:pt x="599" y="43"/>
                  </a:lnTo>
                  <a:lnTo>
                    <a:pt x="657" y="43"/>
                  </a:lnTo>
                  <a:lnTo>
                    <a:pt x="650" y="115"/>
                  </a:lnTo>
                  <a:lnTo>
                    <a:pt x="621" y="216"/>
                  </a:lnTo>
                  <a:lnTo>
                    <a:pt x="614" y="266"/>
                  </a:lnTo>
                  <a:lnTo>
                    <a:pt x="614" y="310"/>
                  </a:lnTo>
                  <a:lnTo>
                    <a:pt x="592" y="353"/>
                  </a:lnTo>
                  <a:lnTo>
                    <a:pt x="570" y="382"/>
                  </a:lnTo>
                  <a:lnTo>
                    <a:pt x="563" y="404"/>
                  </a:lnTo>
                  <a:lnTo>
                    <a:pt x="541" y="432"/>
                  </a:lnTo>
                  <a:lnTo>
                    <a:pt x="534" y="483"/>
                  </a:lnTo>
                  <a:lnTo>
                    <a:pt x="527" y="526"/>
                  </a:lnTo>
                  <a:lnTo>
                    <a:pt x="513" y="541"/>
                  </a:lnTo>
                  <a:lnTo>
                    <a:pt x="491" y="562"/>
                  </a:lnTo>
                  <a:lnTo>
                    <a:pt x="476" y="584"/>
                  </a:lnTo>
                  <a:lnTo>
                    <a:pt x="469" y="613"/>
                  </a:lnTo>
                  <a:lnTo>
                    <a:pt x="448" y="634"/>
                  </a:lnTo>
                  <a:lnTo>
                    <a:pt x="426" y="620"/>
                  </a:lnTo>
                  <a:lnTo>
                    <a:pt x="383" y="627"/>
                  </a:lnTo>
                  <a:lnTo>
                    <a:pt x="318" y="620"/>
                  </a:lnTo>
                  <a:lnTo>
                    <a:pt x="260" y="606"/>
                  </a:lnTo>
                  <a:lnTo>
                    <a:pt x="202" y="577"/>
                  </a:lnTo>
                  <a:lnTo>
                    <a:pt x="145" y="569"/>
                  </a:lnTo>
                  <a:lnTo>
                    <a:pt x="123" y="569"/>
                  </a:lnTo>
                  <a:lnTo>
                    <a:pt x="51" y="541"/>
                  </a:lnTo>
                  <a:lnTo>
                    <a:pt x="15" y="526"/>
                  </a:lnTo>
                  <a:lnTo>
                    <a:pt x="0" y="533"/>
                  </a:lnTo>
                  <a:close/>
                </a:path>
              </a:pathLst>
            </a:custGeom>
            <a:solidFill>
              <a:srgbClr val="9505A8">
                <a:alpha val="100000"/>
              </a:srgbClr>
            </a:solidFill>
            <a:ln w="11113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5" name="Freeform 30">
              <a:extLst>
                <a:ext uri="{FF2B5EF4-FFF2-40B4-BE49-F238E27FC236}">
                  <a16:creationId xmlns:a16="http://schemas.microsoft.com/office/drawing/2014/main" id="{6358292C-F6DB-40F1-A548-A3ED7F062A66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2750" y="484"/>
              <a:ext cx="1623" cy="2005"/>
            </a:xfrm>
            <a:custGeom>
              <a:avLst/>
              <a:gdLst>
                <a:gd name="txL" fmla="*/ 0 w 1623"/>
                <a:gd name="txT" fmla="*/ 0 h 2005"/>
                <a:gd name="txR" fmla="*/ 1623 w 1623"/>
                <a:gd name="txB" fmla="*/ 2005 h 2005"/>
              </a:gdLst>
              <a:ahLst/>
              <a:cxnLst>
                <a:cxn ang="0">
                  <a:pos x="1450" y="1385"/>
                </a:cxn>
                <a:cxn ang="0">
                  <a:pos x="1522" y="1471"/>
                </a:cxn>
                <a:cxn ang="0">
                  <a:pos x="1594" y="1514"/>
                </a:cxn>
                <a:cxn ang="0">
                  <a:pos x="1616" y="1651"/>
                </a:cxn>
                <a:cxn ang="0">
                  <a:pos x="1507" y="1688"/>
                </a:cxn>
                <a:cxn ang="0">
                  <a:pos x="1349" y="1673"/>
                </a:cxn>
                <a:cxn ang="0">
                  <a:pos x="1241" y="1716"/>
                </a:cxn>
                <a:cxn ang="0">
                  <a:pos x="959" y="1789"/>
                </a:cxn>
                <a:cxn ang="0">
                  <a:pos x="721" y="1875"/>
                </a:cxn>
                <a:cxn ang="0">
                  <a:pos x="541" y="2005"/>
                </a:cxn>
                <a:cxn ang="0">
                  <a:pos x="498" y="1933"/>
                </a:cxn>
                <a:cxn ang="0">
                  <a:pos x="389" y="1926"/>
                </a:cxn>
                <a:cxn ang="0">
                  <a:pos x="224" y="1825"/>
                </a:cxn>
                <a:cxn ang="0">
                  <a:pos x="144" y="1789"/>
                </a:cxn>
                <a:cxn ang="0">
                  <a:pos x="187" y="1731"/>
                </a:cxn>
                <a:cxn ang="0">
                  <a:pos x="324" y="1615"/>
                </a:cxn>
                <a:cxn ang="0">
                  <a:pos x="382" y="1464"/>
                </a:cxn>
                <a:cxn ang="0">
                  <a:pos x="346" y="1341"/>
                </a:cxn>
                <a:cxn ang="0">
                  <a:pos x="433" y="1291"/>
                </a:cxn>
                <a:cxn ang="0">
                  <a:pos x="555" y="1262"/>
                </a:cxn>
                <a:cxn ang="0">
                  <a:pos x="570" y="1139"/>
                </a:cxn>
                <a:cxn ang="0">
                  <a:pos x="454" y="1067"/>
                </a:cxn>
                <a:cxn ang="0">
                  <a:pos x="324" y="945"/>
                </a:cxn>
                <a:cxn ang="0">
                  <a:pos x="267" y="786"/>
                </a:cxn>
                <a:cxn ang="0">
                  <a:pos x="173" y="706"/>
                </a:cxn>
                <a:cxn ang="0">
                  <a:pos x="115" y="634"/>
                </a:cxn>
                <a:cxn ang="0">
                  <a:pos x="130" y="533"/>
                </a:cxn>
                <a:cxn ang="0">
                  <a:pos x="108" y="454"/>
                </a:cxn>
                <a:cxn ang="0">
                  <a:pos x="22" y="389"/>
                </a:cxn>
                <a:cxn ang="0">
                  <a:pos x="79" y="346"/>
                </a:cxn>
                <a:cxn ang="0">
                  <a:pos x="404" y="115"/>
                </a:cxn>
                <a:cxn ang="0">
                  <a:pos x="671" y="14"/>
                </a:cxn>
                <a:cxn ang="0">
                  <a:pos x="750" y="21"/>
                </a:cxn>
                <a:cxn ang="0">
                  <a:pos x="1053" y="389"/>
                </a:cxn>
                <a:cxn ang="0">
                  <a:pos x="1132" y="504"/>
                </a:cxn>
                <a:cxn ang="0">
                  <a:pos x="1168" y="642"/>
                </a:cxn>
                <a:cxn ang="0">
                  <a:pos x="1183" y="685"/>
                </a:cxn>
                <a:cxn ang="0">
                  <a:pos x="1125" y="757"/>
                </a:cxn>
                <a:cxn ang="0">
                  <a:pos x="1176" y="829"/>
                </a:cxn>
                <a:cxn ang="0">
                  <a:pos x="1248" y="880"/>
                </a:cxn>
                <a:cxn ang="0">
                  <a:pos x="1262" y="916"/>
                </a:cxn>
                <a:cxn ang="0">
                  <a:pos x="1219" y="1031"/>
                </a:cxn>
                <a:cxn ang="0">
                  <a:pos x="1313" y="1139"/>
                </a:cxn>
                <a:cxn ang="0">
                  <a:pos x="1399" y="1240"/>
                </a:cxn>
              </a:cxnLst>
              <a:rect l="txL" t="txT" r="txR" b="txB"/>
              <a:pathLst>
                <a:path w="1623" h="2005">
                  <a:moveTo>
                    <a:pt x="1421" y="1305"/>
                  </a:moveTo>
                  <a:lnTo>
                    <a:pt x="1435" y="1356"/>
                  </a:lnTo>
                  <a:lnTo>
                    <a:pt x="1450" y="1385"/>
                  </a:lnTo>
                  <a:lnTo>
                    <a:pt x="1464" y="1435"/>
                  </a:lnTo>
                  <a:lnTo>
                    <a:pt x="1493" y="1457"/>
                  </a:lnTo>
                  <a:lnTo>
                    <a:pt x="1522" y="1471"/>
                  </a:lnTo>
                  <a:lnTo>
                    <a:pt x="1572" y="1486"/>
                  </a:lnTo>
                  <a:lnTo>
                    <a:pt x="1594" y="1500"/>
                  </a:lnTo>
                  <a:lnTo>
                    <a:pt x="1594" y="1514"/>
                  </a:lnTo>
                  <a:lnTo>
                    <a:pt x="1601" y="1550"/>
                  </a:lnTo>
                  <a:lnTo>
                    <a:pt x="1601" y="1594"/>
                  </a:lnTo>
                  <a:lnTo>
                    <a:pt x="1616" y="1651"/>
                  </a:lnTo>
                  <a:lnTo>
                    <a:pt x="1623" y="1666"/>
                  </a:lnTo>
                  <a:lnTo>
                    <a:pt x="1565" y="1688"/>
                  </a:lnTo>
                  <a:lnTo>
                    <a:pt x="1507" y="1688"/>
                  </a:lnTo>
                  <a:lnTo>
                    <a:pt x="1464" y="1688"/>
                  </a:lnTo>
                  <a:lnTo>
                    <a:pt x="1399" y="1680"/>
                  </a:lnTo>
                  <a:lnTo>
                    <a:pt x="1349" y="1673"/>
                  </a:lnTo>
                  <a:lnTo>
                    <a:pt x="1298" y="1673"/>
                  </a:lnTo>
                  <a:lnTo>
                    <a:pt x="1262" y="1688"/>
                  </a:lnTo>
                  <a:lnTo>
                    <a:pt x="1241" y="1716"/>
                  </a:lnTo>
                  <a:lnTo>
                    <a:pt x="1132" y="1745"/>
                  </a:lnTo>
                  <a:lnTo>
                    <a:pt x="1031" y="1767"/>
                  </a:lnTo>
                  <a:lnTo>
                    <a:pt x="959" y="1789"/>
                  </a:lnTo>
                  <a:lnTo>
                    <a:pt x="880" y="1817"/>
                  </a:lnTo>
                  <a:lnTo>
                    <a:pt x="786" y="1832"/>
                  </a:lnTo>
                  <a:lnTo>
                    <a:pt x="721" y="1875"/>
                  </a:lnTo>
                  <a:lnTo>
                    <a:pt x="664" y="1940"/>
                  </a:lnTo>
                  <a:lnTo>
                    <a:pt x="563" y="1991"/>
                  </a:lnTo>
                  <a:lnTo>
                    <a:pt x="541" y="2005"/>
                  </a:lnTo>
                  <a:lnTo>
                    <a:pt x="534" y="1976"/>
                  </a:lnTo>
                  <a:lnTo>
                    <a:pt x="519" y="1947"/>
                  </a:lnTo>
                  <a:lnTo>
                    <a:pt x="498" y="1933"/>
                  </a:lnTo>
                  <a:lnTo>
                    <a:pt x="462" y="1926"/>
                  </a:lnTo>
                  <a:lnTo>
                    <a:pt x="433" y="1926"/>
                  </a:lnTo>
                  <a:lnTo>
                    <a:pt x="389" y="1926"/>
                  </a:lnTo>
                  <a:lnTo>
                    <a:pt x="368" y="1926"/>
                  </a:lnTo>
                  <a:lnTo>
                    <a:pt x="332" y="1897"/>
                  </a:lnTo>
                  <a:lnTo>
                    <a:pt x="224" y="1825"/>
                  </a:lnTo>
                  <a:lnTo>
                    <a:pt x="173" y="1810"/>
                  </a:lnTo>
                  <a:lnTo>
                    <a:pt x="151" y="1803"/>
                  </a:lnTo>
                  <a:lnTo>
                    <a:pt x="144" y="1789"/>
                  </a:lnTo>
                  <a:lnTo>
                    <a:pt x="151" y="1767"/>
                  </a:lnTo>
                  <a:lnTo>
                    <a:pt x="159" y="1752"/>
                  </a:lnTo>
                  <a:lnTo>
                    <a:pt x="187" y="1731"/>
                  </a:lnTo>
                  <a:lnTo>
                    <a:pt x="238" y="1702"/>
                  </a:lnTo>
                  <a:lnTo>
                    <a:pt x="288" y="1673"/>
                  </a:lnTo>
                  <a:lnTo>
                    <a:pt x="324" y="1615"/>
                  </a:lnTo>
                  <a:lnTo>
                    <a:pt x="353" y="1558"/>
                  </a:lnTo>
                  <a:lnTo>
                    <a:pt x="382" y="1478"/>
                  </a:lnTo>
                  <a:lnTo>
                    <a:pt x="382" y="1464"/>
                  </a:lnTo>
                  <a:lnTo>
                    <a:pt x="368" y="1428"/>
                  </a:lnTo>
                  <a:lnTo>
                    <a:pt x="353" y="1385"/>
                  </a:lnTo>
                  <a:lnTo>
                    <a:pt x="346" y="1341"/>
                  </a:lnTo>
                  <a:lnTo>
                    <a:pt x="353" y="1312"/>
                  </a:lnTo>
                  <a:lnTo>
                    <a:pt x="375" y="1298"/>
                  </a:lnTo>
                  <a:lnTo>
                    <a:pt x="433" y="1291"/>
                  </a:lnTo>
                  <a:lnTo>
                    <a:pt x="490" y="1291"/>
                  </a:lnTo>
                  <a:lnTo>
                    <a:pt x="526" y="1284"/>
                  </a:lnTo>
                  <a:lnTo>
                    <a:pt x="555" y="1262"/>
                  </a:lnTo>
                  <a:lnTo>
                    <a:pt x="570" y="1226"/>
                  </a:lnTo>
                  <a:lnTo>
                    <a:pt x="570" y="1190"/>
                  </a:lnTo>
                  <a:lnTo>
                    <a:pt x="570" y="1139"/>
                  </a:lnTo>
                  <a:lnTo>
                    <a:pt x="555" y="1103"/>
                  </a:lnTo>
                  <a:lnTo>
                    <a:pt x="512" y="1074"/>
                  </a:lnTo>
                  <a:lnTo>
                    <a:pt x="454" y="1067"/>
                  </a:lnTo>
                  <a:lnTo>
                    <a:pt x="425" y="1046"/>
                  </a:lnTo>
                  <a:lnTo>
                    <a:pt x="397" y="1009"/>
                  </a:lnTo>
                  <a:lnTo>
                    <a:pt x="324" y="945"/>
                  </a:lnTo>
                  <a:lnTo>
                    <a:pt x="288" y="908"/>
                  </a:lnTo>
                  <a:lnTo>
                    <a:pt x="281" y="858"/>
                  </a:lnTo>
                  <a:lnTo>
                    <a:pt x="267" y="786"/>
                  </a:lnTo>
                  <a:lnTo>
                    <a:pt x="252" y="750"/>
                  </a:lnTo>
                  <a:lnTo>
                    <a:pt x="216" y="721"/>
                  </a:lnTo>
                  <a:lnTo>
                    <a:pt x="173" y="706"/>
                  </a:lnTo>
                  <a:lnTo>
                    <a:pt x="137" y="678"/>
                  </a:lnTo>
                  <a:lnTo>
                    <a:pt x="123" y="663"/>
                  </a:lnTo>
                  <a:lnTo>
                    <a:pt x="115" y="634"/>
                  </a:lnTo>
                  <a:lnTo>
                    <a:pt x="108" y="591"/>
                  </a:lnTo>
                  <a:lnTo>
                    <a:pt x="115" y="555"/>
                  </a:lnTo>
                  <a:lnTo>
                    <a:pt x="130" y="533"/>
                  </a:lnTo>
                  <a:lnTo>
                    <a:pt x="137" y="490"/>
                  </a:lnTo>
                  <a:lnTo>
                    <a:pt x="130" y="476"/>
                  </a:lnTo>
                  <a:lnTo>
                    <a:pt x="108" y="454"/>
                  </a:lnTo>
                  <a:lnTo>
                    <a:pt x="94" y="432"/>
                  </a:lnTo>
                  <a:lnTo>
                    <a:pt x="50" y="403"/>
                  </a:lnTo>
                  <a:lnTo>
                    <a:pt x="22" y="389"/>
                  </a:lnTo>
                  <a:lnTo>
                    <a:pt x="0" y="360"/>
                  </a:lnTo>
                  <a:lnTo>
                    <a:pt x="22" y="360"/>
                  </a:lnTo>
                  <a:lnTo>
                    <a:pt x="79" y="346"/>
                  </a:lnTo>
                  <a:lnTo>
                    <a:pt x="202" y="266"/>
                  </a:lnTo>
                  <a:lnTo>
                    <a:pt x="332" y="165"/>
                  </a:lnTo>
                  <a:lnTo>
                    <a:pt x="404" y="115"/>
                  </a:lnTo>
                  <a:lnTo>
                    <a:pt x="541" y="64"/>
                  </a:lnTo>
                  <a:lnTo>
                    <a:pt x="635" y="28"/>
                  </a:lnTo>
                  <a:lnTo>
                    <a:pt x="671" y="14"/>
                  </a:lnTo>
                  <a:lnTo>
                    <a:pt x="707" y="0"/>
                  </a:lnTo>
                  <a:lnTo>
                    <a:pt x="728" y="0"/>
                  </a:lnTo>
                  <a:lnTo>
                    <a:pt x="750" y="21"/>
                  </a:lnTo>
                  <a:lnTo>
                    <a:pt x="815" y="122"/>
                  </a:lnTo>
                  <a:lnTo>
                    <a:pt x="952" y="288"/>
                  </a:lnTo>
                  <a:lnTo>
                    <a:pt x="1053" y="389"/>
                  </a:lnTo>
                  <a:lnTo>
                    <a:pt x="1132" y="468"/>
                  </a:lnTo>
                  <a:lnTo>
                    <a:pt x="1132" y="483"/>
                  </a:lnTo>
                  <a:lnTo>
                    <a:pt x="1132" y="504"/>
                  </a:lnTo>
                  <a:lnTo>
                    <a:pt x="1154" y="548"/>
                  </a:lnTo>
                  <a:lnTo>
                    <a:pt x="1161" y="598"/>
                  </a:lnTo>
                  <a:lnTo>
                    <a:pt x="1168" y="642"/>
                  </a:lnTo>
                  <a:lnTo>
                    <a:pt x="1176" y="663"/>
                  </a:lnTo>
                  <a:lnTo>
                    <a:pt x="1176" y="678"/>
                  </a:lnTo>
                  <a:lnTo>
                    <a:pt x="1183" y="685"/>
                  </a:lnTo>
                  <a:lnTo>
                    <a:pt x="1154" y="714"/>
                  </a:lnTo>
                  <a:lnTo>
                    <a:pt x="1132" y="735"/>
                  </a:lnTo>
                  <a:lnTo>
                    <a:pt x="1125" y="757"/>
                  </a:lnTo>
                  <a:lnTo>
                    <a:pt x="1125" y="786"/>
                  </a:lnTo>
                  <a:lnTo>
                    <a:pt x="1140" y="800"/>
                  </a:lnTo>
                  <a:lnTo>
                    <a:pt x="1176" y="829"/>
                  </a:lnTo>
                  <a:lnTo>
                    <a:pt x="1212" y="858"/>
                  </a:lnTo>
                  <a:lnTo>
                    <a:pt x="1233" y="865"/>
                  </a:lnTo>
                  <a:lnTo>
                    <a:pt x="1248" y="880"/>
                  </a:lnTo>
                  <a:lnTo>
                    <a:pt x="1255" y="887"/>
                  </a:lnTo>
                  <a:lnTo>
                    <a:pt x="1269" y="908"/>
                  </a:lnTo>
                  <a:lnTo>
                    <a:pt x="1262" y="916"/>
                  </a:lnTo>
                  <a:lnTo>
                    <a:pt x="1241" y="952"/>
                  </a:lnTo>
                  <a:lnTo>
                    <a:pt x="1219" y="988"/>
                  </a:lnTo>
                  <a:lnTo>
                    <a:pt x="1219" y="1031"/>
                  </a:lnTo>
                  <a:lnTo>
                    <a:pt x="1241" y="1067"/>
                  </a:lnTo>
                  <a:lnTo>
                    <a:pt x="1255" y="1089"/>
                  </a:lnTo>
                  <a:lnTo>
                    <a:pt x="1313" y="1139"/>
                  </a:lnTo>
                  <a:lnTo>
                    <a:pt x="1363" y="1168"/>
                  </a:lnTo>
                  <a:lnTo>
                    <a:pt x="1392" y="1197"/>
                  </a:lnTo>
                  <a:lnTo>
                    <a:pt x="1399" y="1240"/>
                  </a:lnTo>
                  <a:lnTo>
                    <a:pt x="1421" y="1305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6" name="Freeform 31">
              <a:extLst>
                <a:ext uri="{FF2B5EF4-FFF2-40B4-BE49-F238E27FC236}">
                  <a16:creationId xmlns:a16="http://schemas.microsoft.com/office/drawing/2014/main" id="{7FD94876-4E23-4DAB-FAE3-71F62A1AF7D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1175" y="1335"/>
              <a:ext cx="2186" cy="1507"/>
            </a:xfrm>
            <a:custGeom>
              <a:avLst/>
              <a:gdLst>
                <a:gd name="txL" fmla="*/ 0 w 2186"/>
                <a:gd name="txT" fmla="*/ 0 h 1507"/>
                <a:gd name="txR" fmla="*/ 2186 w 2186"/>
                <a:gd name="txB" fmla="*/ 1507 h 1507"/>
              </a:gdLst>
              <a:ahLst/>
              <a:cxnLst>
                <a:cxn ang="0">
                  <a:pos x="1854" y="851"/>
                </a:cxn>
                <a:cxn ang="0">
                  <a:pos x="1767" y="916"/>
                </a:cxn>
                <a:cxn ang="0">
                  <a:pos x="1789" y="959"/>
                </a:cxn>
                <a:cxn ang="0">
                  <a:pos x="1984" y="1075"/>
                </a:cxn>
                <a:cxn ang="0">
                  <a:pos x="2078" y="1075"/>
                </a:cxn>
                <a:cxn ang="0">
                  <a:pos x="2150" y="1125"/>
                </a:cxn>
                <a:cxn ang="0">
                  <a:pos x="2128" y="1204"/>
                </a:cxn>
                <a:cxn ang="0">
                  <a:pos x="1977" y="1414"/>
                </a:cxn>
                <a:cxn ang="0">
                  <a:pos x="1904" y="1471"/>
                </a:cxn>
                <a:cxn ang="0">
                  <a:pos x="1717" y="1457"/>
                </a:cxn>
                <a:cxn ang="0">
                  <a:pos x="1573" y="1457"/>
                </a:cxn>
                <a:cxn ang="0">
                  <a:pos x="1472" y="1421"/>
                </a:cxn>
                <a:cxn ang="0">
                  <a:pos x="1342" y="1450"/>
                </a:cxn>
                <a:cxn ang="0">
                  <a:pos x="1219" y="1406"/>
                </a:cxn>
                <a:cxn ang="0">
                  <a:pos x="1075" y="1392"/>
                </a:cxn>
                <a:cxn ang="0">
                  <a:pos x="1032" y="1457"/>
                </a:cxn>
                <a:cxn ang="0">
                  <a:pos x="923" y="1479"/>
                </a:cxn>
                <a:cxn ang="0">
                  <a:pos x="779" y="1507"/>
                </a:cxn>
                <a:cxn ang="0">
                  <a:pos x="736" y="1471"/>
                </a:cxn>
                <a:cxn ang="0">
                  <a:pos x="642" y="1363"/>
                </a:cxn>
                <a:cxn ang="0">
                  <a:pos x="541" y="1320"/>
                </a:cxn>
                <a:cxn ang="0">
                  <a:pos x="476" y="1305"/>
                </a:cxn>
                <a:cxn ang="0">
                  <a:pos x="375" y="1341"/>
                </a:cxn>
                <a:cxn ang="0">
                  <a:pos x="274" y="1262"/>
                </a:cxn>
                <a:cxn ang="0">
                  <a:pos x="173" y="1212"/>
                </a:cxn>
                <a:cxn ang="0">
                  <a:pos x="87" y="1075"/>
                </a:cxn>
                <a:cxn ang="0">
                  <a:pos x="29" y="988"/>
                </a:cxn>
                <a:cxn ang="0">
                  <a:pos x="0" y="865"/>
                </a:cxn>
                <a:cxn ang="0">
                  <a:pos x="36" y="808"/>
                </a:cxn>
                <a:cxn ang="0">
                  <a:pos x="43" y="685"/>
                </a:cxn>
                <a:cxn ang="0">
                  <a:pos x="36" y="519"/>
                </a:cxn>
                <a:cxn ang="0">
                  <a:pos x="65" y="483"/>
                </a:cxn>
                <a:cxn ang="0">
                  <a:pos x="108" y="353"/>
                </a:cxn>
                <a:cxn ang="0">
                  <a:pos x="173" y="195"/>
                </a:cxn>
                <a:cxn ang="0">
                  <a:pos x="346" y="72"/>
                </a:cxn>
                <a:cxn ang="0">
                  <a:pos x="426" y="72"/>
                </a:cxn>
                <a:cxn ang="0">
                  <a:pos x="642" y="166"/>
                </a:cxn>
                <a:cxn ang="0">
                  <a:pos x="880" y="101"/>
                </a:cxn>
                <a:cxn ang="0">
                  <a:pos x="1198" y="158"/>
                </a:cxn>
                <a:cxn ang="0">
                  <a:pos x="1356" y="238"/>
                </a:cxn>
                <a:cxn ang="0">
                  <a:pos x="1652" y="259"/>
                </a:cxn>
                <a:cxn ang="0">
                  <a:pos x="1955" y="296"/>
                </a:cxn>
                <a:cxn ang="0">
                  <a:pos x="2186" y="375"/>
                </a:cxn>
                <a:cxn ang="0">
                  <a:pos x="2106" y="440"/>
                </a:cxn>
                <a:cxn ang="0">
                  <a:pos x="1969" y="461"/>
                </a:cxn>
                <a:cxn ang="0">
                  <a:pos x="1984" y="577"/>
                </a:cxn>
                <a:cxn ang="0">
                  <a:pos x="1969" y="707"/>
                </a:cxn>
              </a:cxnLst>
              <a:rect l="txL" t="txT" r="txR" b="txB"/>
              <a:pathLst>
                <a:path w="2186" h="1507">
                  <a:moveTo>
                    <a:pt x="1940" y="764"/>
                  </a:moveTo>
                  <a:lnTo>
                    <a:pt x="1904" y="822"/>
                  </a:lnTo>
                  <a:lnTo>
                    <a:pt x="1854" y="851"/>
                  </a:lnTo>
                  <a:lnTo>
                    <a:pt x="1803" y="880"/>
                  </a:lnTo>
                  <a:lnTo>
                    <a:pt x="1775" y="901"/>
                  </a:lnTo>
                  <a:lnTo>
                    <a:pt x="1767" y="916"/>
                  </a:lnTo>
                  <a:lnTo>
                    <a:pt x="1760" y="938"/>
                  </a:lnTo>
                  <a:lnTo>
                    <a:pt x="1767" y="952"/>
                  </a:lnTo>
                  <a:lnTo>
                    <a:pt x="1789" y="959"/>
                  </a:lnTo>
                  <a:lnTo>
                    <a:pt x="1840" y="974"/>
                  </a:lnTo>
                  <a:lnTo>
                    <a:pt x="1948" y="1046"/>
                  </a:lnTo>
                  <a:lnTo>
                    <a:pt x="1984" y="1075"/>
                  </a:lnTo>
                  <a:lnTo>
                    <a:pt x="2005" y="1075"/>
                  </a:lnTo>
                  <a:lnTo>
                    <a:pt x="2049" y="1075"/>
                  </a:lnTo>
                  <a:lnTo>
                    <a:pt x="2078" y="1075"/>
                  </a:lnTo>
                  <a:lnTo>
                    <a:pt x="2114" y="1082"/>
                  </a:lnTo>
                  <a:lnTo>
                    <a:pt x="2135" y="1096"/>
                  </a:lnTo>
                  <a:lnTo>
                    <a:pt x="2150" y="1125"/>
                  </a:lnTo>
                  <a:lnTo>
                    <a:pt x="2157" y="1154"/>
                  </a:lnTo>
                  <a:lnTo>
                    <a:pt x="2142" y="1161"/>
                  </a:lnTo>
                  <a:lnTo>
                    <a:pt x="2128" y="1204"/>
                  </a:lnTo>
                  <a:lnTo>
                    <a:pt x="2092" y="1277"/>
                  </a:lnTo>
                  <a:lnTo>
                    <a:pt x="2020" y="1349"/>
                  </a:lnTo>
                  <a:lnTo>
                    <a:pt x="1977" y="1414"/>
                  </a:lnTo>
                  <a:lnTo>
                    <a:pt x="1977" y="1450"/>
                  </a:lnTo>
                  <a:lnTo>
                    <a:pt x="1977" y="1464"/>
                  </a:lnTo>
                  <a:lnTo>
                    <a:pt x="1904" y="1471"/>
                  </a:lnTo>
                  <a:lnTo>
                    <a:pt x="1825" y="1464"/>
                  </a:lnTo>
                  <a:lnTo>
                    <a:pt x="1775" y="1457"/>
                  </a:lnTo>
                  <a:lnTo>
                    <a:pt x="1717" y="1457"/>
                  </a:lnTo>
                  <a:lnTo>
                    <a:pt x="1674" y="1464"/>
                  </a:lnTo>
                  <a:lnTo>
                    <a:pt x="1616" y="1464"/>
                  </a:lnTo>
                  <a:lnTo>
                    <a:pt x="1573" y="1457"/>
                  </a:lnTo>
                  <a:lnTo>
                    <a:pt x="1544" y="1457"/>
                  </a:lnTo>
                  <a:lnTo>
                    <a:pt x="1493" y="1435"/>
                  </a:lnTo>
                  <a:lnTo>
                    <a:pt x="1472" y="1421"/>
                  </a:lnTo>
                  <a:lnTo>
                    <a:pt x="1450" y="1421"/>
                  </a:lnTo>
                  <a:lnTo>
                    <a:pt x="1421" y="1435"/>
                  </a:lnTo>
                  <a:lnTo>
                    <a:pt x="1342" y="1450"/>
                  </a:lnTo>
                  <a:lnTo>
                    <a:pt x="1306" y="1450"/>
                  </a:lnTo>
                  <a:lnTo>
                    <a:pt x="1284" y="1435"/>
                  </a:lnTo>
                  <a:lnTo>
                    <a:pt x="1219" y="1406"/>
                  </a:lnTo>
                  <a:lnTo>
                    <a:pt x="1154" y="1392"/>
                  </a:lnTo>
                  <a:lnTo>
                    <a:pt x="1097" y="1385"/>
                  </a:lnTo>
                  <a:lnTo>
                    <a:pt x="1075" y="1392"/>
                  </a:lnTo>
                  <a:lnTo>
                    <a:pt x="1068" y="1406"/>
                  </a:lnTo>
                  <a:lnTo>
                    <a:pt x="1053" y="1428"/>
                  </a:lnTo>
                  <a:lnTo>
                    <a:pt x="1032" y="1457"/>
                  </a:lnTo>
                  <a:lnTo>
                    <a:pt x="1010" y="1471"/>
                  </a:lnTo>
                  <a:lnTo>
                    <a:pt x="988" y="1479"/>
                  </a:lnTo>
                  <a:lnTo>
                    <a:pt x="923" y="1479"/>
                  </a:lnTo>
                  <a:lnTo>
                    <a:pt x="858" y="1479"/>
                  </a:lnTo>
                  <a:lnTo>
                    <a:pt x="794" y="1500"/>
                  </a:lnTo>
                  <a:lnTo>
                    <a:pt x="779" y="1507"/>
                  </a:lnTo>
                  <a:lnTo>
                    <a:pt x="772" y="1507"/>
                  </a:lnTo>
                  <a:lnTo>
                    <a:pt x="750" y="1486"/>
                  </a:lnTo>
                  <a:lnTo>
                    <a:pt x="736" y="1471"/>
                  </a:lnTo>
                  <a:lnTo>
                    <a:pt x="693" y="1421"/>
                  </a:lnTo>
                  <a:lnTo>
                    <a:pt x="664" y="1378"/>
                  </a:lnTo>
                  <a:lnTo>
                    <a:pt x="642" y="1363"/>
                  </a:lnTo>
                  <a:lnTo>
                    <a:pt x="592" y="1356"/>
                  </a:lnTo>
                  <a:lnTo>
                    <a:pt x="577" y="1341"/>
                  </a:lnTo>
                  <a:lnTo>
                    <a:pt x="541" y="1320"/>
                  </a:lnTo>
                  <a:lnTo>
                    <a:pt x="519" y="1313"/>
                  </a:lnTo>
                  <a:lnTo>
                    <a:pt x="498" y="1298"/>
                  </a:lnTo>
                  <a:lnTo>
                    <a:pt x="476" y="1305"/>
                  </a:lnTo>
                  <a:lnTo>
                    <a:pt x="447" y="1320"/>
                  </a:lnTo>
                  <a:lnTo>
                    <a:pt x="390" y="1349"/>
                  </a:lnTo>
                  <a:lnTo>
                    <a:pt x="375" y="1341"/>
                  </a:lnTo>
                  <a:lnTo>
                    <a:pt x="339" y="1320"/>
                  </a:lnTo>
                  <a:lnTo>
                    <a:pt x="317" y="1291"/>
                  </a:lnTo>
                  <a:lnTo>
                    <a:pt x="274" y="1262"/>
                  </a:lnTo>
                  <a:lnTo>
                    <a:pt x="224" y="1241"/>
                  </a:lnTo>
                  <a:lnTo>
                    <a:pt x="195" y="1233"/>
                  </a:lnTo>
                  <a:lnTo>
                    <a:pt x="173" y="1212"/>
                  </a:lnTo>
                  <a:lnTo>
                    <a:pt x="159" y="1147"/>
                  </a:lnTo>
                  <a:lnTo>
                    <a:pt x="130" y="1103"/>
                  </a:lnTo>
                  <a:lnTo>
                    <a:pt x="87" y="1075"/>
                  </a:lnTo>
                  <a:lnTo>
                    <a:pt x="65" y="1053"/>
                  </a:lnTo>
                  <a:lnTo>
                    <a:pt x="51" y="1024"/>
                  </a:lnTo>
                  <a:lnTo>
                    <a:pt x="29" y="988"/>
                  </a:lnTo>
                  <a:lnTo>
                    <a:pt x="29" y="945"/>
                  </a:lnTo>
                  <a:lnTo>
                    <a:pt x="22" y="909"/>
                  </a:lnTo>
                  <a:lnTo>
                    <a:pt x="0" y="865"/>
                  </a:lnTo>
                  <a:lnTo>
                    <a:pt x="0" y="858"/>
                  </a:lnTo>
                  <a:lnTo>
                    <a:pt x="15" y="837"/>
                  </a:lnTo>
                  <a:lnTo>
                    <a:pt x="36" y="808"/>
                  </a:lnTo>
                  <a:lnTo>
                    <a:pt x="43" y="779"/>
                  </a:lnTo>
                  <a:lnTo>
                    <a:pt x="51" y="750"/>
                  </a:lnTo>
                  <a:lnTo>
                    <a:pt x="43" y="685"/>
                  </a:lnTo>
                  <a:lnTo>
                    <a:pt x="43" y="620"/>
                  </a:lnTo>
                  <a:lnTo>
                    <a:pt x="43" y="570"/>
                  </a:lnTo>
                  <a:lnTo>
                    <a:pt x="36" y="519"/>
                  </a:lnTo>
                  <a:lnTo>
                    <a:pt x="36" y="512"/>
                  </a:lnTo>
                  <a:lnTo>
                    <a:pt x="51" y="505"/>
                  </a:lnTo>
                  <a:lnTo>
                    <a:pt x="65" y="483"/>
                  </a:lnTo>
                  <a:lnTo>
                    <a:pt x="79" y="454"/>
                  </a:lnTo>
                  <a:lnTo>
                    <a:pt x="94" y="418"/>
                  </a:lnTo>
                  <a:lnTo>
                    <a:pt x="108" y="353"/>
                  </a:lnTo>
                  <a:lnTo>
                    <a:pt x="123" y="274"/>
                  </a:lnTo>
                  <a:lnTo>
                    <a:pt x="152" y="223"/>
                  </a:lnTo>
                  <a:lnTo>
                    <a:pt x="173" y="195"/>
                  </a:lnTo>
                  <a:lnTo>
                    <a:pt x="281" y="144"/>
                  </a:lnTo>
                  <a:lnTo>
                    <a:pt x="317" y="122"/>
                  </a:lnTo>
                  <a:lnTo>
                    <a:pt x="346" y="72"/>
                  </a:lnTo>
                  <a:lnTo>
                    <a:pt x="368" y="7"/>
                  </a:lnTo>
                  <a:lnTo>
                    <a:pt x="375" y="0"/>
                  </a:lnTo>
                  <a:lnTo>
                    <a:pt x="426" y="72"/>
                  </a:lnTo>
                  <a:lnTo>
                    <a:pt x="505" y="137"/>
                  </a:lnTo>
                  <a:lnTo>
                    <a:pt x="584" y="166"/>
                  </a:lnTo>
                  <a:lnTo>
                    <a:pt x="642" y="166"/>
                  </a:lnTo>
                  <a:lnTo>
                    <a:pt x="736" y="115"/>
                  </a:lnTo>
                  <a:lnTo>
                    <a:pt x="794" y="101"/>
                  </a:lnTo>
                  <a:lnTo>
                    <a:pt x="880" y="101"/>
                  </a:lnTo>
                  <a:lnTo>
                    <a:pt x="967" y="108"/>
                  </a:lnTo>
                  <a:lnTo>
                    <a:pt x="1133" y="151"/>
                  </a:lnTo>
                  <a:lnTo>
                    <a:pt x="1198" y="158"/>
                  </a:lnTo>
                  <a:lnTo>
                    <a:pt x="1248" y="180"/>
                  </a:lnTo>
                  <a:lnTo>
                    <a:pt x="1306" y="216"/>
                  </a:lnTo>
                  <a:lnTo>
                    <a:pt x="1356" y="238"/>
                  </a:lnTo>
                  <a:lnTo>
                    <a:pt x="1407" y="245"/>
                  </a:lnTo>
                  <a:lnTo>
                    <a:pt x="1544" y="252"/>
                  </a:lnTo>
                  <a:lnTo>
                    <a:pt x="1652" y="259"/>
                  </a:lnTo>
                  <a:lnTo>
                    <a:pt x="1724" y="274"/>
                  </a:lnTo>
                  <a:lnTo>
                    <a:pt x="1847" y="281"/>
                  </a:lnTo>
                  <a:lnTo>
                    <a:pt x="1955" y="296"/>
                  </a:lnTo>
                  <a:lnTo>
                    <a:pt x="2056" y="303"/>
                  </a:lnTo>
                  <a:lnTo>
                    <a:pt x="2186" y="339"/>
                  </a:lnTo>
                  <a:lnTo>
                    <a:pt x="2186" y="375"/>
                  </a:lnTo>
                  <a:lnTo>
                    <a:pt x="2171" y="411"/>
                  </a:lnTo>
                  <a:lnTo>
                    <a:pt x="2142" y="433"/>
                  </a:lnTo>
                  <a:lnTo>
                    <a:pt x="2106" y="440"/>
                  </a:lnTo>
                  <a:lnTo>
                    <a:pt x="2049" y="440"/>
                  </a:lnTo>
                  <a:lnTo>
                    <a:pt x="1991" y="447"/>
                  </a:lnTo>
                  <a:lnTo>
                    <a:pt x="1969" y="461"/>
                  </a:lnTo>
                  <a:lnTo>
                    <a:pt x="1962" y="490"/>
                  </a:lnTo>
                  <a:lnTo>
                    <a:pt x="1969" y="534"/>
                  </a:lnTo>
                  <a:lnTo>
                    <a:pt x="1984" y="577"/>
                  </a:lnTo>
                  <a:lnTo>
                    <a:pt x="1998" y="613"/>
                  </a:lnTo>
                  <a:lnTo>
                    <a:pt x="1998" y="627"/>
                  </a:lnTo>
                  <a:lnTo>
                    <a:pt x="1969" y="707"/>
                  </a:lnTo>
                  <a:lnTo>
                    <a:pt x="1940" y="764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  <p:sp>
          <p:nvSpPr>
            <p:cNvPr id="47" name="Freeform 32">
              <a:extLst>
                <a:ext uri="{FF2B5EF4-FFF2-40B4-BE49-F238E27FC236}">
                  <a16:creationId xmlns:a16="http://schemas.microsoft.com/office/drawing/2014/main" id="{45351BCF-CBB4-740E-75D2-F1756D5C1B03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 bwMode="auto">
            <a:xfrm>
              <a:off x="1696" y="2691"/>
              <a:ext cx="2221" cy="1536"/>
            </a:xfrm>
            <a:custGeom>
              <a:avLst/>
              <a:gdLst>
                <a:gd name="T0" fmla="*/ 1940 w 2128"/>
                <a:gd name="T1" fmla="*/ 664 h 1522"/>
                <a:gd name="T2" fmla="*/ 1890 w 2128"/>
                <a:gd name="T3" fmla="*/ 765 h 1522"/>
                <a:gd name="T4" fmla="*/ 1796 w 2128"/>
                <a:gd name="T5" fmla="*/ 858 h 1522"/>
                <a:gd name="T6" fmla="*/ 1745 w 2128"/>
                <a:gd name="T7" fmla="*/ 1010 h 1522"/>
                <a:gd name="T8" fmla="*/ 1767 w 2128"/>
                <a:gd name="T9" fmla="*/ 1132 h 1522"/>
                <a:gd name="T10" fmla="*/ 1897 w 2128"/>
                <a:gd name="T11" fmla="*/ 1205 h 1522"/>
                <a:gd name="T12" fmla="*/ 2019 w 2128"/>
                <a:gd name="T13" fmla="*/ 1320 h 1522"/>
                <a:gd name="T14" fmla="*/ 2128 w 2128"/>
                <a:gd name="T15" fmla="*/ 1457 h 1522"/>
                <a:gd name="T16" fmla="*/ 2092 w 2128"/>
                <a:gd name="T17" fmla="*/ 1522 h 1522"/>
                <a:gd name="T18" fmla="*/ 1933 w 2128"/>
                <a:gd name="T19" fmla="*/ 1472 h 1522"/>
                <a:gd name="T20" fmla="*/ 1745 w 2128"/>
                <a:gd name="T21" fmla="*/ 1356 h 1522"/>
                <a:gd name="T22" fmla="*/ 1587 w 2128"/>
                <a:gd name="T23" fmla="*/ 1356 h 1522"/>
                <a:gd name="T24" fmla="*/ 1421 w 2128"/>
                <a:gd name="T25" fmla="*/ 1284 h 1522"/>
                <a:gd name="T26" fmla="*/ 1327 w 2128"/>
                <a:gd name="T27" fmla="*/ 1125 h 1522"/>
                <a:gd name="T28" fmla="*/ 1327 w 2128"/>
                <a:gd name="T29" fmla="*/ 1031 h 1522"/>
                <a:gd name="T30" fmla="*/ 1284 w 2128"/>
                <a:gd name="T31" fmla="*/ 945 h 1522"/>
                <a:gd name="T32" fmla="*/ 1125 w 2128"/>
                <a:gd name="T33" fmla="*/ 916 h 1522"/>
                <a:gd name="T34" fmla="*/ 1031 w 2128"/>
                <a:gd name="T35" fmla="*/ 967 h 1522"/>
                <a:gd name="T36" fmla="*/ 764 w 2128"/>
                <a:gd name="T37" fmla="*/ 837 h 1522"/>
                <a:gd name="T38" fmla="*/ 591 w 2128"/>
                <a:gd name="T39" fmla="*/ 656 h 1522"/>
                <a:gd name="T40" fmla="*/ 562 w 2128"/>
                <a:gd name="T41" fmla="*/ 707 h 1522"/>
                <a:gd name="T42" fmla="*/ 548 w 2128"/>
                <a:gd name="T43" fmla="*/ 829 h 1522"/>
                <a:gd name="T44" fmla="*/ 627 w 2128"/>
                <a:gd name="T45" fmla="*/ 916 h 1522"/>
                <a:gd name="T46" fmla="*/ 642 w 2128"/>
                <a:gd name="T47" fmla="*/ 995 h 1522"/>
                <a:gd name="T48" fmla="*/ 606 w 2128"/>
                <a:gd name="T49" fmla="*/ 1068 h 1522"/>
                <a:gd name="T50" fmla="*/ 534 w 2128"/>
                <a:gd name="T51" fmla="*/ 1154 h 1522"/>
                <a:gd name="T52" fmla="*/ 418 w 2128"/>
                <a:gd name="T53" fmla="*/ 1132 h 1522"/>
                <a:gd name="T54" fmla="*/ 389 w 2128"/>
                <a:gd name="T55" fmla="*/ 1031 h 1522"/>
                <a:gd name="T56" fmla="*/ 238 w 2128"/>
                <a:gd name="T57" fmla="*/ 916 h 1522"/>
                <a:gd name="T58" fmla="*/ 50 w 2128"/>
                <a:gd name="T59" fmla="*/ 822 h 1522"/>
                <a:gd name="T60" fmla="*/ 79 w 2128"/>
                <a:gd name="T61" fmla="*/ 714 h 1522"/>
                <a:gd name="T62" fmla="*/ 72 w 2128"/>
                <a:gd name="T63" fmla="*/ 563 h 1522"/>
                <a:gd name="T64" fmla="*/ 0 w 2128"/>
                <a:gd name="T65" fmla="*/ 361 h 1522"/>
                <a:gd name="T66" fmla="*/ 94 w 2128"/>
                <a:gd name="T67" fmla="*/ 267 h 1522"/>
                <a:gd name="T68" fmla="*/ 65 w 2128"/>
                <a:gd name="T69" fmla="*/ 209 h 1522"/>
                <a:gd name="T70" fmla="*/ 50 w 2128"/>
                <a:gd name="T71" fmla="*/ 108 h 1522"/>
                <a:gd name="T72" fmla="*/ 43 w 2128"/>
                <a:gd name="T73" fmla="*/ 7 h 1522"/>
                <a:gd name="T74" fmla="*/ 101 w 2128"/>
                <a:gd name="T75" fmla="*/ 22 h 1522"/>
                <a:gd name="T76" fmla="*/ 187 w 2128"/>
                <a:gd name="T77" fmla="*/ 130 h 1522"/>
                <a:gd name="T78" fmla="*/ 231 w 2128"/>
                <a:gd name="T79" fmla="*/ 144 h 1522"/>
                <a:gd name="T80" fmla="*/ 425 w 2128"/>
                <a:gd name="T81" fmla="*/ 123 h 1522"/>
                <a:gd name="T82" fmla="*/ 490 w 2128"/>
                <a:gd name="T83" fmla="*/ 72 h 1522"/>
                <a:gd name="T84" fmla="*/ 534 w 2128"/>
                <a:gd name="T85" fmla="*/ 29 h 1522"/>
                <a:gd name="T86" fmla="*/ 721 w 2128"/>
                <a:gd name="T87" fmla="*/ 79 h 1522"/>
                <a:gd name="T88" fmla="*/ 858 w 2128"/>
                <a:gd name="T89" fmla="*/ 79 h 1522"/>
                <a:gd name="T90" fmla="*/ 930 w 2128"/>
                <a:gd name="T91" fmla="*/ 79 h 1522"/>
                <a:gd name="T92" fmla="*/ 1053 w 2128"/>
                <a:gd name="T93" fmla="*/ 108 h 1522"/>
                <a:gd name="T94" fmla="*/ 1212 w 2128"/>
                <a:gd name="T95" fmla="*/ 101 h 1522"/>
                <a:gd name="T96" fmla="*/ 1414 w 2128"/>
                <a:gd name="T97" fmla="*/ 108 h 1522"/>
                <a:gd name="T98" fmla="*/ 1565 w 2128"/>
                <a:gd name="T99" fmla="*/ 130 h 1522"/>
                <a:gd name="T100" fmla="*/ 1680 w 2128"/>
                <a:gd name="T101" fmla="*/ 180 h 1522"/>
                <a:gd name="T102" fmla="*/ 1767 w 2128"/>
                <a:gd name="T103" fmla="*/ 216 h 1522"/>
                <a:gd name="T104" fmla="*/ 1854 w 2128"/>
                <a:gd name="T105" fmla="*/ 180 h 1522"/>
                <a:gd name="T106" fmla="*/ 1955 w 2128"/>
                <a:gd name="T107" fmla="*/ 252 h 1522"/>
                <a:gd name="T108" fmla="*/ 1868 w 2128"/>
                <a:gd name="T109" fmla="*/ 332 h 1522"/>
                <a:gd name="T110" fmla="*/ 1803 w 2128"/>
                <a:gd name="T111" fmla="*/ 440 h 1522"/>
                <a:gd name="T112" fmla="*/ 1825 w 2128"/>
                <a:gd name="T113" fmla="*/ 541 h 1522"/>
                <a:gd name="T114" fmla="*/ 1854 w 2128"/>
                <a:gd name="T115" fmla="*/ 469 h 1522"/>
                <a:gd name="T116" fmla="*/ 1897 w 2128"/>
                <a:gd name="T117" fmla="*/ 418 h 1522"/>
                <a:gd name="T118" fmla="*/ 1947 w 2128"/>
                <a:gd name="T119" fmla="*/ 476 h 152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2128"/>
                <a:gd name="T181" fmla="*/ 0 h 1522"/>
                <a:gd name="T182" fmla="*/ 2128 w 2128"/>
                <a:gd name="T183" fmla="*/ 1522 h 152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2128" h="1522">
                  <a:moveTo>
                    <a:pt x="1926" y="591"/>
                  </a:moveTo>
                  <a:lnTo>
                    <a:pt x="1926" y="642"/>
                  </a:lnTo>
                  <a:lnTo>
                    <a:pt x="1940" y="664"/>
                  </a:lnTo>
                  <a:lnTo>
                    <a:pt x="1940" y="685"/>
                  </a:lnTo>
                  <a:lnTo>
                    <a:pt x="1926" y="729"/>
                  </a:lnTo>
                  <a:lnTo>
                    <a:pt x="1890" y="765"/>
                  </a:lnTo>
                  <a:lnTo>
                    <a:pt x="1825" y="793"/>
                  </a:lnTo>
                  <a:lnTo>
                    <a:pt x="1803" y="815"/>
                  </a:lnTo>
                  <a:lnTo>
                    <a:pt x="1796" y="858"/>
                  </a:lnTo>
                  <a:lnTo>
                    <a:pt x="1796" y="887"/>
                  </a:lnTo>
                  <a:lnTo>
                    <a:pt x="1767" y="952"/>
                  </a:lnTo>
                  <a:lnTo>
                    <a:pt x="1745" y="1010"/>
                  </a:lnTo>
                  <a:lnTo>
                    <a:pt x="1731" y="1068"/>
                  </a:lnTo>
                  <a:lnTo>
                    <a:pt x="1731" y="1104"/>
                  </a:lnTo>
                  <a:lnTo>
                    <a:pt x="1767" y="1132"/>
                  </a:lnTo>
                  <a:lnTo>
                    <a:pt x="1810" y="1140"/>
                  </a:lnTo>
                  <a:lnTo>
                    <a:pt x="1846" y="1154"/>
                  </a:lnTo>
                  <a:lnTo>
                    <a:pt x="1897" y="1205"/>
                  </a:lnTo>
                  <a:lnTo>
                    <a:pt x="1918" y="1241"/>
                  </a:lnTo>
                  <a:lnTo>
                    <a:pt x="1969" y="1277"/>
                  </a:lnTo>
                  <a:lnTo>
                    <a:pt x="2019" y="1320"/>
                  </a:lnTo>
                  <a:lnTo>
                    <a:pt x="2077" y="1378"/>
                  </a:lnTo>
                  <a:lnTo>
                    <a:pt x="2113" y="1421"/>
                  </a:lnTo>
                  <a:lnTo>
                    <a:pt x="2128" y="1457"/>
                  </a:lnTo>
                  <a:lnTo>
                    <a:pt x="2128" y="1493"/>
                  </a:lnTo>
                  <a:lnTo>
                    <a:pt x="2106" y="1515"/>
                  </a:lnTo>
                  <a:lnTo>
                    <a:pt x="2092" y="1522"/>
                  </a:lnTo>
                  <a:lnTo>
                    <a:pt x="2027" y="1508"/>
                  </a:lnTo>
                  <a:lnTo>
                    <a:pt x="1976" y="1479"/>
                  </a:lnTo>
                  <a:lnTo>
                    <a:pt x="1933" y="1472"/>
                  </a:lnTo>
                  <a:lnTo>
                    <a:pt x="1868" y="1450"/>
                  </a:lnTo>
                  <a:lnTo>
                    <a:pt x="1789" y="1385"/>
                  </a:lnTo>
                  <a:lnTo>
                    <a:pt x="1745" y="1356"/>
                  </a:lnTo>
                  <a:lnTo>
                    <a:pt x="1688" y="1356"/>
                  </a:lnTo>
                  <a:lnTo>
                    <a:pt x="1637" y="1363"/>
                  </a:lnTo>
                  <a:lnTo>
                    <a:pt x="1587" y="1356"/>
                  </a:lnTo>
                  <a:lnTo>
                    <a:pt x="1515" y="1320"/>
                  </a:lnTo>
                  <a:lnTo>
                    <a:pt x="1464" y="1306"/>
                  </a:lnTo>
                  <a:lnTo>
                    <a:pt x="1421" y="1284"/>
                  </a:lnTo>
                  <a:lnTo>
                    <a:pt x="1385" y="1226"/>
                  </a:lnTo>
                  <a:lnTo>
                    <a:pt x="1341" y="1169"/>
                  </a:lnTo>
                  <a:lnTo>
                    <a:pt x="1327" y="1125"/>
                  </a:lnTo>
                  <a:lnTo>
                    <a:pt x="1327" y="1089"/>
                  </a:lnTo>
                  <a:lnTo>
                    <a:pt x="1327" y="1053"/>
                  </a:lnTo>
                  <a:lnTo>
                    <a:pt x="1327" y="1031"/>
                  </a:lnTo>
                  <a:lnTo>
                    <a:pt x="1313" y="1003"/>
                  </a:lnTo>
                  <a:lnTo>
                    <a:pt x="1298" y="974"/>
                  </a:lnTo>
                  <a:lnTo>
                    <a:pt x="1284" y="945"/>
                  </a:lnTo>
                  <a:lnTo>
                    <a:pt x="1240" y="923"/>
                  </a:lnTo>
                  <a:lnTo>
                    <a:pt x="1161" y="916"/>
                  </a:lnTo>
                  <a:lnTo>
                    <a:pt x="1125" y="916"/>
                  </a:lnTo>
                  <a:lnTo>
                    <a:pt x="1111" y="923"/>
                  </a:lnTo>
                  <a:lnTo>
                    <a:pt x="1060" y="959"/>
                  </a:lnTo>
                  <a:lnTo>
                    <a:pt x="1031" y="967"/>
                  </a:lnTo>
                  <a:lnTo>
                    <a:pt x="981" y="974"/>
                  </a:lnTo>
                  <a:lnTo>
                    <a:pt x="909" y="959"/>
                  </a:lnTo>
                  <a:lnTo>
                    <a:pt x="764" y="837"/>
                  </a:lnTo>
                  <a:lnTo>
                    <a:pt x="714" y="772"/>
                  </a:lnTo>
                  <a:lnTo>
                    <a:pt x="627" y="678"/>
                  </a:lnTo>
                  <a:lnTo>
                    <a:pt x="591" y="656"/>
                  </a:lnTo>
                  <a:lnTo>
                    <a:pt x="577" y="656"/>
                  </a:lnTo>
                  <a:lnTo>
                    <a:pt x="570" y="678"/>
                  </a:lnTo>
                  <a:lnTo>
                    <a:pt x="562" y="707"/>
                  </a:lnTo>
                  <a:lnTo>
                    <a:pt x="548" y="750"/>
                  </a:lnTo>
                  <a:lnTo>
                    <a:pt x="541" y="793"/>
                  </a:lnTo>
                  <a:lnTo>
                    <a:pt x="548" y="829"/>
                  </a:lnTo>
                  <a:lnTo>
                    <a:pt x="555" y="851"/>
                  </a:lnTo>
                  <a:lnTo>
                    <a:pt x="584" y="873"/>
                  </a:lnTo>
                  <a:lnTo>
                    <a:pt x="627" y="916"/>
                  </a:lnTo>
                  <a:lnTo>
                    <a:pt x="649" y="952"/>
                  </a:lnTo>
                  <a:lnTo>
                    <a:pt x="649" y="974"/>
                  </a:lnTo>
                  <a:lnTo>
                    <a:pt x="642" y="995"/>
                  </a:lnTo>
                  <a:lnTo>
                    <a:pt x="635" y="1017"/>
                  </a:lnTo>
                  <a:lnTo>
                    <a:pt x="620" y="1039"/>
                  </a:lnTo>
                  <a:lnTo>
                    <a:pt x="606" y="1068"/>
                  </a:lnTo>
                  <a:lnTo>
                    <a:pt x="591" y="1096"/>
                  </a:lnTo>
                  <a:lnTo>
                    <a:pt x="577" y="1125"/>
                  </a:lnTo>
                  <a:lnTo>
                    <a:pt x="534" y="1154"/>
                  </a:lnTo>
                  <a:lnTo>
                    <a:pt x="512" y="1169"/>
                  </a:lnTo>
                  <a:lnTo>
                    <a:pt x="447" y="1147"/>
                  </a:lnTo>
                  <a:lnTo>
                    <a:pt x="418" y="1132"/>
                  </a:lnTo>
                  <a:lnTo>
                    <a:pt x="411" y="1111"/>
                  </a:lnTo>
                  <a:lnTo>
                    <a:pt x="404" y="1082"/>
                  </a:lnTo>
                  <a:lnTo>
                    <a:pt x="389" y="1031"/>
                  </a:lnTo>
                  <a:lnTo>
                    <a:pt x="368" y="1003"/>
                  </a:lnTo>
                  <a:lnTo>
                    <a:pt x="310" y="974"/>
                  </a:lnTo>
                  <a:lnTo>
                    <a:pt x="238" y="916"/>
                  </a:lnTo>
                  <a:lnTo>
                    <a:pt x="94" y="866"/>
                  </a:lnTo>
                  <a:lnTo>
                    <a:pt x="50" y="837"/>
                  </a:lnTo>
                  <a:lnTo>
                    <a:pt x="50" y="822"/>
                  </a:lnTo>
                  <a:lnTo>
                    <a:pt x="57" y="808"/>
                  </a:lnTo>
                  <a:lnTo>
                    <a:pt x="65" y="779"/>
                  </a:lnTo>
                  <a:lnTo>
                    <a:pt x="79" y="714"/>
                  </a:lnTo>
                  <a:lnTo>
                    <a:pt x="94" y="678"/>
                  </a:lnTo>
                  <a:lnTo>
                    <a:pt x="86" y="628"/>
                  </a:lnTo>
                  <a:lnTo>
                    <a:pt x="72" y="563"/>
                  </a:lnTo>
                  <a:lnTo>
                    <a:pt x="36" y="462"/>
                  </a:lnTo>
                  <a:lnTo>
                    <a:pt x="7" y="404"/>
                  </a:lnTo>
                  <a:lnTo>
                    <a:pt x="0" y="361"/>
                  </a:lnTo>
                  <a:lnTo>
                    <a:pt x="14" y="332"/>
                  </a:lnTo>
                  <a:lnTo>
                    <a:pt x="50" y="296"/>
                  </a:lnTo>
                  <a:lnTo>
                    <a:pt x="94" y="267"/>
                  </a:lnTo>
                  <a:lnTo>
                    <a:pt x="94" y="252"/>
                  </a:lnTo>
                  <a:lnTo>
                    <a:pt x="79" y="231"/>
                  </a:lnTo>
                  <a:lnTo>
                    <a:pt x="65" y="209"/>
                  </a:lnTo>
                  <a:lnTo>
                    <a:pt x="43" y="180"/>
                  </a:lnTo>
                  <a:lnTo>
                    <a:pt x="43" y="144"/>
                  </a:lnTo>
                  <a:lnTo>
                    <a:pt x="50" y="108"/>
                  </a:lnTo>
                  <a:lnTo>
                    <a:pt x="57" y="58"/>
                  </a:lnTo>
                  <a:lnTo>
                    <a:pt x="57" y="36"/>
                  </a:lnTo>
                  <a:lnTo>
                    <a:pt x="43" y="7"/>
                  </a:lnTo>
                  <a:lnTo>
                    <a:pt x="29" y="0"/>
                  </a:lnTo>
                  <a:lnTo>
                    <a:pt x="79" y="7"/>
                  </a:lnTo>
                  <a:lnTo>
                    <a:pt x="101" y="22"/>
                  </a:lnTo>
                  <a:lnTo>
                    <a:pt x="130" y="65"/>
                  </a:lnTo>
                  <a:lnTo>
                    <a:pt x="173" y="115"/>
                  </a:lnTo>
                  <a:lnTo>
                    <a:pt x="187" y="130"/>
                  </a:lnTo>
                  <a:lnTo>
                    <a:pt x="209" y="151"/>
                  </a:lnTo>
                  <a:lnTo>
                    <a:pt x="216" y="151"/>
                  </a:lnTo>
                  <a:lnTo>
                    <a:pt x="231" y="144"/>
                  </a:lnTo>
                  <a:lnTo>
                    <a:pt x="295" y="123"/>
                  </a:lnTo>
                  <a:lnTo>
                    <a:pt x="360" y="123"/>
                  </a:lnTo>
                  <a:lnTo>
                    <a:pt x="425" y="123"/>
                  </a:lnTo>
                  <a:lnTo>
                    <a:pt x="447" y="115"/>
                  </a:lnTo>
                  <a:lnTo>
                    <a:pt x="469" y="101"/>
                  </a:lnTo>
                  <a:lnTo>
                    <a:pt x="490" y="72"/>
                  </a:lnTo>
                  <a:lnTo>
                    <a:pt x="505" y="50"/>
                  </a:lnTo>
                  <a:lnTo>
                    <a:pt x="512" y="36"/>
                  </a:lnTo>
                  <a:lnTo>
                    <a:pt x="534" y="29"/>
                  </a:lnTo>
                  <a:lnTo>
                    <a:pt x="591" y="36"/>
                  </a:lnTo>
                  <a:lnTo>
                    <a:pt x="656" y="50"/>
                  </a:lnTo>
                  <a:lnTo>
                    <a:pt x="721" y="79"/>
                  </a:lnTo>
                  <a:lnTo>
                    <a:pt x="743" y="94"/>
                  </a:lnTo>
                  <a:lnTo>
                    <a:pt x="779" y="94"/>
                  </a:lnTo>
                  <a:lnTo>
                    <a:pt x="858" y="79"/>
                  </a:lnTo>
                  <a:lnTo>
                    <a:pt x="887" y="65"/>
                  </a:lnTo>
                  <a:lnTo>
                    <a:pt x="909" y="65"/>
                  </a:lnTo>
                  <a:lnTo>
                    <a:pt x="930" y="79"/>
                  </a:lnTo>
                  <a:lnTo>
                    <a:pt x="981" y="101"/>
                  </a:lnTo>
                  <a:lnTo>
                    <a:pt x="1010" y="101"/>
                  </a:lnTo>
                  <a:lnTo>
                    <a:pt x="1053" y="108"/>
                  </a:lnTo>
                  <a:lnTo>
                    <a:pt x="1111" y="108"/>
                  </a:lnTo>
                  <a:lnTo>
                    <a:pt x="1154" y="101"/>
                  </a:lnTo>
                  <a:lnTo>
                    <a:pt x="1212" y="101"/>
                  </a:lnTo>
                  <a:lnTo>
                    <a:pt x="1262" y="108"/>
                  </a:lnTo>
                  <a:lnTo>
                    <a:pt x="1341" y="115"/>
                  </a:lnTo>
                  <a:lnTo>
                    <a:pt x="1414" y="108"/>
                  </a:lnTo>
                  <a:lnTo>
                    <a:pt x="1421" y="108"/>
                  </a:lnTo>
                  <a:lnTo>
                    <a:pt x="1457" y="115"/>
                  </a:lnTo>
                  <a:lnTo>
                    <a:pt x="1565" y="130"/>
                  </a:lnTo>
                  <a:lnTo>
                    <a:pt x="1637" y="144"/>
                  </a:lnTo>
                  <a:lnTo>
                    <a:pt x="1659" y="159"/>
                  </a:lnTo>
                  <a:lnTo>
                    <a:pt x="1680" y="180"/>
                  </a:lnTo>
                  <a:lnTo>
                    <a:pt x="1702" y="209"/>
                  </a:lnTo>
                  <a:lnTo>
                    <a:pt x="1738" y="216"/>
                  </a:lnTo>
                  <a:lnTo>
                    <a:pt x="1767" y="216"/>
                  </a:lnTo>
                  <a:lnTo>
                    <a:pt x="1789" y="195"/>
                  </a:lnTo>
                  <a:lnTo>
                    <a:pt x="1825" y="180"/>
                  </a:lnTo>
                  <a:lnTo>
                    <a:pt x="1854" y="180"/>
                  </a:lnTo>
                  <a:lnTo>
                    <a:pt x="1897" y="216"/>
                  </a:lnTo>
                  <a:lnTo>
                    <a:pt x="1918" y="238"/>
                  </a:lnTo>
                  <a:lnTo>
                    <a:pt x="1955" y="252"/>
                  </a:lnTo>
                  <a:lnTo>
                    <a:pt x="1962" y="267"/>
                  </a:lnTo>
                  <a:lnTo>
                    <a:pt x="1955" y="281"/>
                  </a:lnTo>
                  <a:lnTo>
                    <a:pt x="1868" y="332"/>
                  </a:lnTo>
                  <a:lnTo>
                    <a:pt x="1832" y="361"/>
                  </a:lnTo>
                  <a:lnTo>
                    <a:pt x="1810" y="389"/>
                  </a:lnTo>
                  <a:lnTo>
                    <a:pt x="1803" y="440"/>
                  </a:lnTo>
                  <a:lnTo>
                    <a:pt x="1796" y="490"/>
                  </a:lnTo>
                  <a:lnTo>
                    <a:pt x="1803" y="534"/>
                  </a:lnTo>
                  <a:lnTo>
                    <a:pt x="1825" y="541"/>
                  </a:lnTo>
                  <a:lnTo>
                    <a:pt x="1846" y="534"/>
                  </a:lnTo>
                  <a:lnTo>
                    <a:pt x="1854" y="512"/>
                  </a:lnTo>
                  <a:lnTo>
                    <a:pt x="1854" y="469"/>
                  </a:lnTo>
                  <a:lnTo>
                    <a:pt x="1861" y="433"/>
                  </a:lnTo>
                  <a:lnTo>
                    <a:pt x="1861" y="426"/>
                  </a:lnTo>
                  <a:lnTo>
                    <a:pt x="1897" y="418"/>
                  </a:lnTo>
                  <a:lnTo>
                    <a:pt x="1918" y="433"/>
                  </a:lnTo>
                  <a:lnTo>
                    <a:pt x="1940" y="454"/>
                  </a:lnTo>
                  <a:lnTo>
                    <a:pt x="1947" y="476"/>
                  </a:lnTo>
                  <a:lnTo>
                    <a:pt x="1947" y="534"/>
                  </a:lnTo>
                  <a:lnTo>
                    <a:pt x="1926" y="59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57150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defTabSz="13716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th-TH" sz="4200" dirty="0">
                <a:latin typeface="Calibri" panose="020F0502020204030204" pitchFamily="34" charset="0"/>
                <a:cs typeface="Cordia New" panose="020B0304020202020204" pitchFamily="34" charset="-34"/>
              </a:endParaRPr>
            </a:p>
          </p:txBody>
        </p:sp>
        <p:sp>
          <p:nvSpPr>
            <p:cNvPr id="48" name="Freeform 33">
              <a:extLst>
                <a:ext uri="{FF2B5EF4-FFF2-40B4-BE49-F238E27FC236}">
                  <a16:creationId xmlns:a16="http://schemas.microsoft.com/office/drawing/2014/main" id="{325CFFBC-2787-EBCF-F0C9-2884B723BCF9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1509" y="94"/>
              <a:ext cx="1811" cy="1580"/>
            </a:xfrm>
            <a:custGeom>
              <a:avLst/>
              <a:gdLst>
                <a:gd name="txL" fmla="*/ 0 w 1811"/>
                <a:gd name="txT" fmla="*/ 0 h 1580"/>
                <a:gd name="txR" fmla="*/ 1811 w 1811"/>
                <a:gd name="txB" fmla="*/ 1580 h 1580"/>
              </a:gdLst>
              <a:ahLst/>
              <a:cxnLst>
                <a:cxn ang="0">
                  <a:pos x="1356" y="1024"/>
                </a:cxn>
                <a:cxn ang="0">
                  <a:pos x="1378" y="1068"/>
                </a:cxn>
                <a:cxn ang="0">
                  <a:pos x="1457" y="1111"/>
                </a:cxn>
                <a:cxn ang="0">
                  <a:pos x="1508" y="1176"/>
                </a:cxn>
                <a:cxn ang="0">
                  <a:pos x="1529" y="1298"/>
                </a:cxn>
                <a:cxn ang="0">
                  <a:pos x="1638" y="1399"/>
                </a:cxn>
                <a:cxn ang="0">
                  <a:pos x="1695" y="1457"/>
                </a:cxn>
                <a:cxn ang="0">
                  <a:pos x="1796" y="1493"/>
                </a:cxn>
                <a:cxn ang="0">
                  <a:pos x="1811" y="1580"/>
                </a:cxn>
                <a:cxn ang="0">
                  <a:pos x="1580" y="1537"/>
                </a:cxn>
                <a:cxn ang="0">
                  <a:pos x="1349" y="1515"/>
                </a:cxn>
                <a:cxn ang="0">
                  <a:pos x="1169" y="1493"/>
                </a:cxn>
                <a:cxn ang="0">
                  <a:pos x="981" y="1479"/>
                </a:cxn>
                <a:cxn ang="0">
                  <a:pos x="873" y="1421"/>
                </a:cxn>
                <a:cxn ang="0">
                  <a:pos x="758" y="1392"/>
                </a:cxn>
                <a:cxn ang="0">
                  <a:pos x="505" y="1342"/>
                </a:cxn>
                <a:cxn ang="0">
                  <a:pos x="361" y="1356"/>
                </a:cxn>
                <a:cxn ang="0">
                  <a:pos x="209" y="1407"/>
                </a:cxn>
                <a:cxn ang="0">
                  <a:pos x="51" y="1313"/>
                </a:cxn>
                <a:cxn ang="0">
                  <a:pos x="7" y="1234"/>
                </a:cxn>
                <a:cxn ang="0">
                  <a:pos x="72" y="1190"/>
                </a:cxn>
                <a:cxn ang="0">
                  <a:pos x="101" y="1089"/>
                </a:cxn>
                <a:cxn ang="0">
                  <a:pos x="166" y="981"/>
                </a:cxn>
                <a:cxn ang="0">
                  <a:pos x="289" y="851"/>
                </a:cxn>
                <a:cxn ang="0">
                  <a:pos x="318" y="743"/>
                </a:cxn>
                <a:cxn ang="0">
                  <a:pos x="354" y="729"/>
                </a:cxn>
                <a:cxn ang="0">
                  <a:pos x="426" y="729"/>
                </a:cxn>
                <a:cxn ang="0">
                  <a:pos x="462" y="693"/>
                </a:cxn>
                <a:cxn ang="0">
                  <a:pos x="469" y="606"/>
                </a:cxn>
                <a:cxn ang="0">
                  <a:pos x="512" y="281"/>
                </a:cxn>
                <a:cxn ang="0">
                  <a:pos x="570" y="144"/>
                </a:cxn>
                <a:cxn ang="0">
                  <a:pos x="599" y="94"/>
                </a:cxn>
                <a:cxn ang="0">
                  <a:pos x="628" y="58"/>
                </a:cxn>
                <a:cxn ang="0">
                  <a:pos x="700" y="43"/>
                </a:cxn>
                <a:cxn ang="0">
                  <a:pos x="801" y="7"/>
                </a:cxn>
                <a:cxn ang="0">
                  <a:pos x="880" y="22"/>
                </a:cxn>
                <a:cxn ang="0">
                  <a:pos x="916" y="123"/>
                </a:cxn>
                <a:cxn ang="0">
                  <a:pos x="967" y="209"/>
                </a:cxn>
                <a:cxn ang="0">
                  <a:pos x="1032" y="296"/>
                </a:cxn>
                <a:cxn ang="0">
                  <a:pos x="1053" y="440"/>
                </a:cxn>
                <a:cxn ang="0">
                  <a:pos x="1118" y="469"/>
                </a:cxn>
                <a:cxn ang="0">
                  <a:pos x="1140" y="426"/>
                </a:cxn>
                <a:cxn ang="0">
                  <a:pos x="1162" y="375"/>
                </a:cxn>
                <a:cxn ang="0">
                  <a:pos x="1176" y="375"/>
                </a:cxn>
                <a:cxn ang="0">
                  <a:pos x="1205" y="411"/>
                </a:cxn>
                <a:cxn ang="0">
                  <a:pos x="1198" y="469"/>
                </a:cxn>
                <a:cxn ang="0">
                  <a:pos x="1212" y="570"/>
                </a:cxn>
                <a:cxn ang="0">
                  <a:pos x="1205" y="664"/>
                </a:cxn>
                <a:cxn ang="0">
                  <a:pos x="1219" y="743"/>
                </a:cxn>
                <a:cxn ang="0">
                  <a:pos x="1263" y="779"/>
                </a:cxn>
                <a:cxn ang="0">
                  <a:pos x="1335" y="822"/>
                </a:cxn>
                <a:cxn ang="0">
                  <a:pos x="1371" y="866"/>
                </a:cxn>
                <a:cxn ang="0">
                  <a:pos x="1371" y="923"/>
                </a:cxn>
                <a:cxn ang="0">
                  <a:pos x="1349" y="981"/>
                </a:cxn>
              </a:cxnLst>
              <a:rect l="txL" t="txT" r="txR" b="txB"/>
              <a:pathLst>
                <a:path w="1811" h="1580">
                  <a:moveTo>
                    <a:pt x="1349" y="981"/>
                  </a:moveTo>
                  <a:lnTo>
                    <a:pt x="1356" y="1024"/>
                  </a:lnTo>
                  <a:lnTo>
                    <a:pt x="1364" y="1053"/>
                  </a:lnTo>
                  <a:lnTo>
                    <a:pt x="1378" y="1068"/>
                  </a:lnTo>
                  <a:lnTo>
                    <a:pt x="1414" y="1096"/>
                  </a:lnTo>
                  <a:lnTo>
                    <a:pt x="1457" y="1111"/>
                  </a:lnTo>
                  <a:lnTo>
                    <a:pt x="1493" y="1140"/>
                  </a:lnTo>
                  <a:lnTo>
                    <a:pt x="1508" y="1176"/>
                  </a:lnTo>
                  <a:lnTo>
                    <a:pt x="1522" y="1248"/>
                  </a:lnTo>
                  <a:lnTo>
                    <a:pt x="1529" y="1298"/>
                  </a:lnTo>
                  <a:lnTo>
                    <a:pt x="1565" y="1335"/>
                  </a:lnTo>
                  <a:lnTo>
                    <a:pt x="1638" y="1399"/>
                  </a:lnTo>
                  <a:lnTo>
                    <a:pt x="1666" y="1436"/>
                  </a:lnTo>
                  <a:lnTo>
                    <a:pt x="1695" y="1457"/>
                  </a:lnTo>
                  <a:lnTo>
                    <a:pt x="1753" y="1464"/>
                  </a:lnTo>
                  <a:lnTo>
                    <a:pt x="1796" y="1493"/>
                  </a:lnTo>
                  <a:lnTo>
                    <a:pt x="1811" y="1529"/>
                  </a:lnTo>
                  <a:lnTo>
                    <a:pt x="1811" y="1580"/>
                  </a:lnTo>
                  <a:lnTo>
                    <a:pt x="1681" y="1544"/>
                  </a:lnTo>
                  <a:lnTo>
                    <a:pt x="1580" y="1537"/>
                  </a:lnTo>
                  <a:lnTo>
                    <a:pt x="1472" y="1522"/>
                  </a:lnTo>
                  <a:lnTo>
                    <a:pt x="1349" y="1515"/>
                  </a:lnTo>
                  <a:lnTo>
                    <a:pt x="1277" y="1500"/>
                  </a:lnTo>
                  <a:lnTo>
                    <a:pt x="1169" y="1493"/>
                  </a:lnTo>
                  <a:lnTo>
                    <a:pt x="1032" y="1486"/>
                  </a:lnTo>
                  <a:lnTo>
                    <a:pt x="981" y="1479"/>
                  </a:lnTo>
                  <a:lnTo>
                    <a:pt x="931" y="1457"/>
                  </a:lnTo>
                  <a:lnTo>
                    <a:pt x="873" y="1421"/>
                  </a:lnTo>
                  <a:lnTo>
                    <a:pt x="823" y="1399"/>
                  </a:lnTo>
                  <a:lnTo>
                    <a:pt x="758" y="1392"/>
                  </a:lnTo>
                  <a:lnTo>
                    <a:pt x="592" y="1349"/>
                  </a:lnTo>
                  <a:lnTo>
                    <a:pt x="505" y="1342"/>
                  </a:lnTo>
                  <a:lnTo>
                    <a:pt x="419" y="1342"/>
                  </a:lnTo>
                  <a:lnTo>
                    <a:pt x="361" y="1356"/>
                  </a:lnTo>
                  <a:lnTo>
                    <a:pt x="267" y="1407"/>
                  </a:lnTo>
                  <a:lnTo>
                    <a:pt x="209" y="1407"/>
                  </a:lnTo>
                  <a:lnTo>
                    <a:pt x="130" y="1378"/>
                  </a:lnTo>
                  <a:lnTo>
                    <a:pt x="51" y="1313"/>
                  </a:lnTo>
                  <a:lnTo>
                    <a:pt x="0" y="1241"/>
                  </a:lnTo>
                  <a:lnTo>
                    <a:pt x="7" y="1234"/>
                  </a:lnTo>
                  <a:lnTo>
                    <a:pt x="43" y="1219"/>
                  </a:lnTo>
                  <a:lnTo>
                    <a:pt x="72" y="1190"/>
                  </a:lnTo>
                  <a:lnTo>
                    <a:pt x="87" y="1154"/>
                  </a:lnTo>
                  <a:lnTo>
                    <a:pt x="101" y="1089"/>
                  </a:lnTo>
                  <a:lnTo>
                    <a:pt x="123" y="1032"/>
                  </a:lnTo>
                  <a:lnTo>
                    <a:pt x="166" y="981"/>
                  </a:lnTo>
                  <a:lnTo>
                    <a:pt x="238" y="909"/>
                  </a:lnTo>
                  <a:lnTo>
                    <a:pt x="289" y="851"/>
                  </a:lnTo>
                  <a:lnTo>
                    <a:pt x="310" y="779"/>
                  </a:lnTo>
                  <a:lnTo>
                    <a:pt x="318" y="743"/>
                  </a:lnTo>
                  <a:lnTo>
                    <a:pt x="318" y="736"/>
                  </a:lnTo>
                  <a:lnTo>
                    <a:pt x="354" y="729"/>
                  </a:lnTo>
                  <a:lnTo>
                    <a:pt x="383" y="736"/>
                  </a:lnTo>
                  <a:lnTo>
                    <a:pt x="426" y="729"/>
                  </a:lnTo>
                  <a:lnTo>
                    <a:pt x="447" y="721"/>
                  </a:lnTo>
                  <a:lnTo>
                    <a:pt x="462" y="693"/>
                  </a:lnTo>
                  <a:lnTo>
                    <a:pt x="462" y="664"/>
                  </a:lnTo>
                  <a:lnTo>
                    <a:pt x="469" y="606"/>
                  </a:lnTo>
                  <a:lnTo>
                    <a:pt x="483" y="469"/>
                  </a:lnTo>
                  <a:lnTo>
                    <a:pt x="512" y="281"/>
                  </a:lnTo>
                  <a:lnTo>
                    <a:pt x="548" y="166"/>
                  </a:lnTo>
                  <a:lnTo>
                    <a:pt x="570" y="144"/>
                  </a:lnTo>
                  <a:lnTo>
                    <a:pt x="584" y="123"/>
                  </a:lnTo>
                  <a:lnTo>
                    <a:pt x="599" y="94"/>
                  </a:lnTo>
                  <a:lnTo>
                    <a:pt x="613" y="58"/>
                  </a:lnTo>
                  <a:lnTo>
                    <a:pt x="628" y="58"/>
                  </a:lnTo>
                  <a:lnTo>
                    <a:pt x="671" y="50"/>
                  </a:lnTo>
                  <a:lnTo>
                    <a:pt x="700" y="43"/>
                  </a:lnTo>
                  <a:lnTo>
                    <a:pt x="750" y="22"/>
                  </a:lnTo>
                  <a:lnTo>
                    <a:pt x="801" y="7"/>
                  </a:lnTo>
                  <a:lnTo>
                    <a:pt x="837" y="0"/>
                  </a:lnTo>
                  <a:lnTo>
                    <a:pt x="880" y="22"/>
                  </a:lnTo>
                  <a:lnTo>
                    <a:pt x="895" y="58"/>
                  </a:lnTo>
                  <a:lnTo>
                    <a:pt x="916" y="123"/>
                  </a:lnTo>
                  <a:lnTo>
                    <a:pt x="938" y="159"/>
                  </a:lnTo>
                  <a:lnTo>
                    <a:pt x="967" y="209"/>
                  </a:lnTo>
                  <a:lnTo>
                    <a:pt x="1010" y="252"/>
                  </a:lnTo>
                  <a:lnTo>
                    <a:pt x="1032" y="296"/>
                  </a:lnTo>
                  <a:lnTo>
                    <a:pt x="1032" y="361"/>
                  </a:lnTo>
                  <a:lnTo>
                    <a:pt x="1053" y="440"/>
                  </a:lnTo>
                  <a:lnTo>
                    <a:pt x="1075" y="476"/>
                  </a:lnTo>
                  <a:lnTo>
                    <a:pt x="1118" y="469"/>
                  </a:lnTo>
                  <a:lnTo>
                    <a:pt x="1133" y="462"/>
                  </a:lnTo>
                  <a:lnTo>
                    <a:pt x="1140" y="426"/>
                  </a:lnTo>
                  <a:lnTo>
                    <a:pt x="1147" y="390"/>
                  </a:lnTo>
                  <a:lnTo>
                    <a:pt x="1162" y="375"/>
                  </a:lnTo>
                  <a:lnTo>
                    <a:pt x="1169" y="368"/>
                  </a:lnTo>
                  <a:lnTo>
                    <a:pt x="1176" y="375"/>
                  </a:lnTo>
                  <a:lnTo>
                    <a:pt x="1198" y="382"/>
                  </a:lnTo>
                  <a:lnTo>
                    <a:pt x="1205" y="411"/>
                  </a:lnTo>
                  <a:lnTo>
                    <a:pt x="1212" y="433"/>
                  </a:lnTo>
                  <a:lnTo>
                    <a:pt x="1198" y="469"/>
                  </a:lnTo>
                  <a:lnTo>
                    <a:pt x="1198" y="527"/>
                  </a:lnTo>
                  <a:lnTo>
                    <a:pt x="1212" y="570"/>
                  </a:lnTo>
                  <a:lnTo>
                    <a:pt x="1219" y="592"/>
                  </a:lnTo>
                  <a:lnTo>
                    <a:pt x="1205" y="664"/>
                  </a:lnTo>
                  <a:lnTo>
                    <a:pt x="1212" y="700"/>
                  </a:lnTo>
                  <a:lnTo>
                    <a:pt x="1219" y="743"/>
                  </a:lnTo>
                  <a:lnTo>
                    <a:pt x="1241" y="750"/>
                  </a:lnTo>
                  <a:lnTo>
                    <a:pt x="1263" y="779"/>
                  </a:lnTo>
                  <a:lnTo>
                    <a:pt x="1291" y="793"/>
                  </a:lnTo>
                  <a:lnTo>
                    <a:pt x="1335" y="822"/>
                  </a:lnTo>
                  <a:lnTo>
                    <a:pt x="1349" y="844"/>
                  </a:lnTo>
                  <a:lnTo>
                    <a:pt x="1371" y="866"/>
                  </a:lnTo>
                  <a:lnTo>
                    <a:pt x="1378" y="880"/>
                  </a:lnTo>
                  <a:lnTo>
                    <a:pt x="1371" y="923"/>
                  </a:lnTo>
                  <a:lnTo>
                    <a:pt x="1356" y="945"/>
                  </a:lnTo>
                  <a:lnTo>
                    <a:pt x="1349" y="981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571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th-TH" altLang="th-TH" sz="2700"/>
            </a:p>
          </p:txBody>
        </p:sp>
      </p:grpSp>
      <p:sp>
        <p:nvSpPr>
          <p:cNvPr id="49" name="TextBox 50">
            <a:extLst>
              <a:ext uri="{FF2B5EF4-FFF2-40B4-BE49-F238E27FC236}">
                <a16:creationId xmlns:a16="http://schemas.microsoft.com/office/drawing/2014/main" id="{2F0FBD49-9FB1-559A-A3C0-989F5CB6335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363528" y="4030981"/>
            <a:ext cx="1309688" cy="639128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defTabSz="137160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th-TH" altLang="th-TH" sz="36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กรงปินัง</a:t>
            </a: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4B3351B7-B5A6-6D8B-B2A7-0B7F1DB52DB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930015" y="3307080"/>
            <a:ext cx="895350" cy="7239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defTabSz="137160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th-TH" altLang="th-TH" sz="42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ปุโรง</a:t>
            </a:r>
          </a:p>
        </p:txBody>
      </p:sp>
      <p:sp>
        <p:nvSpPr>
          <p:cNvPr id="51" name="TextBox 52">
            <a:extLst>
              <a:ext uri="{FF2B5EF4-FFF2-40B4-BE49-F238E27FC236}">
                <a16:creationId xmlns:a16="http://schemas.microsoft.com/office/drawing/2014/main" id="{CAAB05CB-10CE-2AAA-2FC1-0A58EFAC5DC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851910" y="5175885"/>
            <a:ext cx="1310640" cy="72390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defTabSz="1371600">
              <a:lnSpc>
                <a:spcPct val="100000"/>
              </a:lnSpc>
              <a:spcBef>
                <a:spcPct val="0"/>
              </a:spcBef>
              <a:buNone/>
            </a:pPr>
            <a:r>
              <a:rPr lang="th-TH" altLang="th-TH" sz="42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สะเอะ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FD52E11D-5E5B-3839-09E2-7CA15C2D92C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06203" y="7196138"/>
            <a:ext cx="1493520" cy="6334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 defTabSz="137160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th-TH" altLang="th-TH" sz="3600" b="1" dirty="0">
                <a:latin typeface="TH SarabunPSK" panose="020B0500040200020003" pitchFamily="34" charset="-34"/>
                <a:ea typeface="TH SarabunPSK" panose="020B0500040200020003" pitchFamily="34" charset="-34"/>
                <a:cs typeface="TH SarabunPSK" panose="020B0500040200020003" pitchFamily="34" charset="-34"/>
              </a:rPr>
              <a:t>ห้วยกระทิง</a:t>
            </a:r>
          </a:p>
        </p:txBody>
      </p:sp>
      <p:sp>
        <p:nvSpPr>
          <p:cNvPr id="53" name="วงรี 52">
            <a:extLst>
              <a:ext uri="{FF2B5EF4-FFF2-40B4-BE49-F238E27FC236}">
                <a16:creationId xmlns:a16="http://schemas.microsoft.com/office/drawing/2014/main" id="{4600198B-F47C-6D17-61E2-61C3609B8D00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5687378" y="5035868"/>
            <a:ext cx="1398270" cy="8753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alt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alt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36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alt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333.98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altLang="en-US" sz="2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4" name="วงรี 53">
            <a:extLst>
              <a:ext uri="{FF2B5EF4-FFF2-40B4-BE49-F238E27FC236}">
                <a16:creationId xmlns:a16="http://schemas.microsoft.com/office/drawing/2014/main" id="{B3B51533-9A5F-C4EA-3C1E-8526EB262D7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663315" y="3956685"/>
            <a:ext cx="1525905" cy="10153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439.42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5" name="วงรี 54">
            <a:extLst>
              <a:ext uri="{FF2B5EF4-FFF2-40B4-BE49-F238E27FC236}">
                <a16:creationId xmlns:a16="http://schemas.microsoft.com/office/drawing/2014/main" id="{EAB8D93B-D365-F5A9-2325-336831AEB8DB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663316" y="5791200"/>
            <a:ext cx="1391603" cy="10439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2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38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501.32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2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วงรี 55">
            <a:extLst>
              <a:ext uri="{FF2B5EF4-FFF2-40B4-BE49-F238E27FC236}">
                <a16:creationId xmlns:a16="http://schemas.microsoft.com/office/drawing/2014/main" id="{1F33CA0E-010B-36A8-B48C-EF55E7EEECE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4744403" y="7800023"/>
            <a:ext cx="1408748" cy="9563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2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23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514.31</a:t>
            </a:r>
          </a:p>
          <a:p>
            <a:pPr algn="ctr" defTabSz="13716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th-TH" sz="2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7" name="จัดกลุ่ม">
            <a:extLst>
              <a:ext uri="{FF2B5EF4-FFF2-40B4-BE49-F238E27FC236}">
                <a16:creationId xmlns:a16="http://schemas.microsoft.com/office/drawing/2014/main" id="{AB719F88-0F77-518B-242B-06793FB64422}"/>
              </a:ext>
            </a:extLst>
          </p:cNvPr>
          <p:cNvSpPr/>
          <p:nvPr/>
        </p:nvSpPr>
        <p:spPr>
          <a:xfrm>
            <a:off x="7416587" y="8599799"/>
            <a:ext cx="384366" cy="341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0"/>
                </a:moveTo>
                <a:cubicBezTo>
                  <a:pt x="9221" y="0"/>
                  <a:pt x="7633" y="640"/>
                  <a:pt x="6422" y="1926"/>
                </a:cubicBezTo>
                <a:cubicBezTo>
                  <a:pt x="4000" y="4496"/>
                  <a:pt x="3995" y="8670"/>
                  <a:pt x="6422" y="11235"/>
                </a:cubicBezTo>
                <a:cubicBezTo>
                  <a:pt x="6451" y="11266"/>
                  <a:pt x="6484" y="11292"/>
                  <a:pt x="6516" y="11319"/>
                </a:cubicBezTo>
                <a:cubicBezTo>
                  <a:pt x="5301" y="11877"/>
                  <a:pt x="4149" y="12660"/>
                  <a:pt x="3156" y="13713"/>
                </a:cubicBezTo>
                <a:cubicBezTo>
                  <a:pt x="1100" y="15895"/>
                  <a:pt x="55" y="18743"/>
                  <a:pt x="0" y="21600"/>
                </a:cubicBezTo>
                <a:cubicBezTo>
                  <a:pt x="7200" y="21600"/>
                  <a:pt x="15608" y="17633"/>
                  <a:pt x="21600" y="21600"/>
                </a:cubicBezTo>
                <a:cubicBezTo>
                  <a:pt x="21535" y="18744"/>
                  <a:pt x="20497" y="15895"/>
                  <a:pt x="18444" y="13713"/>
                </a:cubicBezTo>
                <a:cubicBezTo>
                  <a:pt x="17452" y="12659"/>
                  <a:pt x="16299" y="11876"/>
                  <a:pt x="15084" y="11319"/>
                </a:cubicBezTo>
                <a:cubicBezTo>
                  <a:pt x="15116" y="11292"/>
                  <a:pt x="15149" y="11266"/>
                  <a:pt x="15178" y="11235"/>
                </a:cubicBezTo>
                <a:cubicBezTo>
                  <a:pt x="17605" y="8670"/>
                  <a:pt x="17600" y="4496"/>
                  <a:pt x="15178" y="1926"/>
                </a:cubicBezTo>
                <a:cubicBezTo>
                  <a:pt x="13967" y="640"/>
                  <a:pt x="12395" y="0"/>
                  <a:pt x="10808" y="0"/>
                </a:cubicBezTo>
                <a:close/>
              </a:path>
            </a:pathLst>
          </a:custGeom>
          <a:solidFill>
            <a:srgbClr val="000000"/>
          </a:solidFill>
          <a:ln w="127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23613" tIns="23613" rIns="23613" bIns="23613" numCol="1" anchor="ctr">
            <a:noAutofit/>
          </a:bodyPr>
          <a:lstStyle/>
          <a:p>
            <a:pPr defTabSz="965835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3300"/>
          </a:p>
        </p:txBody>
      </p:sp>
      <p:sp>
        <p:nvSpPr>
          <p:cNvPr id="58" name="สี่เหลี่ยมผืนผ้า 57">
            <a:extLst>
              <a:ext uri="{FF2B5EF4-FFF2-40B4-BE49-F238E27FC236}">
                <a16:creationId xmlns:a16="http://schemas.microsoft.com/office/drawing/2014/main" id="{E1E7A1EE-A348-8B67-12E5-AC329AC8A0C3}"/>
              </a:ext>
            </a:extLst>
          </p:cNvPr>
          <p:cNvSpPr/>
          <p:nvPr/>
        </p:nvSpPr>
        <p:spPr>
          <a:xfrm>
            <a:off x="7955280" y="8599170"/>
            <a:ext cx="1836420" cy="323850"/>
          </a:xfrm>
          <a:prstGeom prst="rect">
            <a:avLst/>
          </a:prstGeom>
          <a:ln w="6350" cap="flat" cmpd="sng" algn="ctr">
            <a:solidFill>
              <a:schemeClr val="bg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 altLang="th-TH" sz="2700"/>
          </a:p>
        </p:txBody>
      </p:sp>
      <p:sp>
        <p:nvSpPr>
          <p:cNvPr id="59" name="กล่องข้อความ 58">
            <a:extLst>
              <a:ext uri="{FF2B5EF4-FFF2-40B4-BE49-F238E27FC236}">
                <a16:creationId xmlns:a16="http://schemas.microsoft.com/office/drawing/2014/main" id="{1E2EC89F-6533-99EB-03F8-2FEE33181A1F}"/>
              </a:ext>
            </a:extLst>
          </p:cNvPr>
          <p:cNvSpPr txBox="1"/>
          <p:nvPr/>
        </p:nvSpPr>
        <p:spPr>
          <a:xfrm>
            <a:off x="7923848" y="8539163"/>
            <a:ext cx="15230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altLang="th-TH" sz="2700" b="1">
                <a:latin typeface="TH SarabunPSK" panose="020B0500040200020003" charset="0"/>
                <a:cs typeface="TH SarabunPSK" panose="020B0500040200020003" charset="0"/>
              </a:rPr>
              <a:t>เสียชีวิต</a:t>
            </a:r>
          </a:p>
        </p:txBody>
      </p:sp>
      <p:sp>
        <p:nvSpPr>
          <p:cNvPr id="60" name="จัดกลุ่ม">
            <a:extLst>
              <a:ext uri="{FF2B5EF4-FFF2-40B4-BE49-F238E27FC236}">
                <a16:creationId xmlns:a16="http://schemas.microsoft.com/office/drawing/2014/main" id="{AA0BBBAF-165F-DB13-3EAF-98603B098AFD}"/>
              </a:ext>
            </a:extLst>
          </p:cNvPr>
          <p:cNvSpPr/>
          <p:nvPr/>
        </p:nvSpPr>
        <p:spPr>
          <a:xfrm>
            <a:off x="5857344" y="3688709"/>
            <a:ext cx="384366" cy="341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0"/>
                </a:moveTo>
                <a:cubicBezTo>
                  <a:pt x="9221" y="0"/>
                  <a:pt x="7633" y="640"/>
                  <a:pt x="6422" y="1926"/>
                </a:cubicBezTo>
                <a:cubicBezTo>
                  <a:pt x="4000" y="4496"/>
                  <a:pt x="3995" y="8670"/>
                  <a:pt x="6422" y="11235"/>
                </a:cubicBezTo>
                <a:cubicBezTo>
                  <a:pt x="6451" y="11266"/>
                  <a:pt x="6484" y="11292"/>
                  <a:pt x="6516" y="11319"/>
                </a:cubicBezTo>
                <a:cubicBezTo>
                  <a:pt x="5301" y="11877"/>
                  <a:pt x="4149" y="12660"/>
                  <a:pt x="3156" y="13713"/>
                </a:cubicBezTo>
                <a:cubicBezTo>
                  <a:pt x="1100" y="15895"/>
                  <a:pt x="55" y="18743"/>
                  <a:pt x="0" y="21600"/>
                </a:cubicBezTo>
                <a:cubicBezTo>
                  <a:pt x="7200" y="21600"/>
                  <a:pt x="15608" y="17633"/>
                  <a:pt x="21600" y="21600"/>
                </a:cubicBezTo>
                <a:cubicBezTo>
                  <a:pt x="21535" y="18744"/>
                  <a:pt x="20497" y="15895"/>
                  <a:pt x="18444" y="13713"/>
                </a:cubicBezTo>
                <a:cubicBezTo>
                  <a:pt x="17452" y="12659"/>
                  <a:pt x="16299" y="11876"/>
                  <a:pt x="15084" y="11319"/>
                </a:cubicBezTo>
                <a:cubicBezTo>
                  <a:pt x="15116" y="11292"/>
                  <a:pt x="15149" y="11266"/>
                  <a:pt x="15178" y="11235"/>
                </a:cubicBezTo>
                <a:cubicBezTo>
                  <a:pt x="17605" y="8670"/>
                  <a:pt x="17600" y="4496"/>
                  <a:pt x="15178" y="1926"/>
                </a:cubicBezTo>
                <a:cubicBezTo>
                  <a:pt x="13967" y="640"/>
                  <a:pt x="12395" y="0"/>
                  <a:pt x="10808" y="0"/>
                </a:cubicBezTo>
                <a:close/>
              </a:path>
            </a:pathLst>
          </a:custGeom>
          <a:solidFill>
            <a:srgbClr val="000000"/>
          </a:solidFill>
          <a:ln w="12700" cap="flat">
            <a:solidFill>
              <a:srgbClr val="FFFFFF"/>
            </a:solidFill>
            <a:prstDash val="solid"/>
            <a:miter lim="400000"/>
          </a:ln>
          <a:effectLst/>
        </p:spPr>
        <p:txBody>
          <a:bodyPr wrap="square" lIns="23613" tIns="23613" rIns="23613" bIns="23613" numCol="1" anchor="ctr">
            <a:noAutofit/>
          </a:bodyPr>
          <a:lstStyle/>
          <a:p>
            <a:pPr defTabSz="965835"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3300"/>
          </a:p>
        </p:txBody>
      </p:sp>
      <p:grpSp>
        <p:nvGrpSpPr>
          <p:cNvPr id="61" name="Group 4">
            <a:extLst>
              <a:ext uri="{FF2B5EF4-FFF2-40B4-BE49-F238E27FC236}">
                <a16:creationId xmlns:a16="http://schemas.microsoft.com/office/drawing/2014/main" id="{36EA6759-E6C2-9313-F71E-0929CBFDD5F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76831" y="2051685"/>
            <a:ext cx="13826490" cy="8205788"/>
            <a:chOff x="-839" y="346"/>
            <a:chExt cx="6925" cy="3859"/>
          </a:xfrm>
        </p:grpSpPr>
        <p:sp>
          <p:nvSpPr>
            <p:cNvPr id="62" name="AutoShape 3">
              <a:extLst>
                <a:ext uri="{FF2B5EF4-FFF2-40B4-BE49-F238E27FC236}">
                  <a16:creationId xmlns:a16="http://schemas.microsoft.com/office/drawing/2014/main" id="{A77565DB-0068-3AF8-50B1-334BB6EB23A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839" y="346"/>
              <a:ext cx="6925" cy="3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55648F14-AC9E-CAD4-0841-E52159016E64}"/>
                </a:ext>
              </a:extLst>
            </p:cNvPr>
            <p:cNvSpPr/>
            <p:nvPr/>
          </p:nvSpPr>
          <p:spPr bwMode="auto">
            <a:xfrm>
              <a:off x="2891" y="1515"/>
              <a:ext cx="813" cy="253"/>
            </a:xfrm>
            <a:custGeom>
              <a:avLst/>
              <a:gdLst>
                <a:gd name="T0" fmla="*/ 807 w 813"/>
                <a:gd name="T1" fmla="*/ 117 h 253"/>
                <a:gd name="T2" fmla="*/ 788 w 813"/>
                <a:gd name="T3" fmla="*/ 148 h 253"/>
                <a:gd name="T4" fmla="*/ 770 w 813"/>
                <a:gd name="T5" fmla="*/ 179 h 253"/>
                <a:gd name="T6" fmla="*/ 770 w 813"/>
                <a:gd name="T7" fmla="*/ 197 h 253"/>
                <a:gd name="T8" fmla="*/ 665 w 813"/>
                <a:gd name="T9" fmla="*/ 203 h 253"/>
                <a:gd name="T10" fmla="*/ 604 w 813"/>
                <a:gd name="T11" fmla="*/ 203 h 253"/>
                <a:gd name="T12" fmla="*/ 511 w 813"/>
                <a:gd name="T13" fmla="*/ 216 h 253"/>
                <a:gd name="T14" fmla="*/ 443 w 813"/>
                <a:gd name="T15" fmla="*/ 210 h 253"/>
                <a:gd name="T16" fmla="*/ 388 w 813"/>
                <a:gd name="T17" fmla="*/ 197 h 253"/>
                <a:gd name="T18" fmla="*/ 314 w 813"/>
                <a:gd name="T19" fmla="*/ 179 h 253"/>
                <a:gd name="T20" fmla="*/ 296 w 813"/>
                <a:gd name="T21" fmla="*/ 185 h 253"/>
                <a:gd name="T22" fmla="*/ 265 w 813"/>
                <a:gd name="T23" fmla="*/ 197 h 253"/>
                <a:gd name="T24" fmla="*/ 216 w 813"/>
                <a:gd name="T25" fmla="*/ 228 h 253"/>
                <a:gd name="T26" fmla="*/ 160 w 813"/>
                <a:gd name="T27" fmla="*/ 253 h 253"/>
                <a:gd name="T28" fmla="*/ 117 w 813"/>
                <a:gd name="T29" fmla="*/ 247 h 253"/>
                <a:gd name="T30" fmla="*/ 93 w 813"/>
                <a:gd name="T31" fmla="*/ 228 h 253"/>
                <a:gd name="T32" fmla="*/ 68 w 813"/>
                <a:gd name="T33" fmla="*/ 197 h 253"/>
                <a:gd name="T34" fmla="*/ 6 w 813"/>
                <a:gd name="T35" fmla="*/ 142 h 253"/>
                <a:gd name="T36" fmla="*/ 0 w 813"/>
                <a:gd name="T37" fmla="*/ 130 h 253"/>
                <a:gd name="T38" fmla="*/ 93 w 813"/>
                <a:gd name="T39" fmla="*/ 93 h 253"/>
                <a:gd name="T40" fmla="*/ 210 w 813"/>
                <a:gd name="T41" fmla="*/ 62 h 253"/>
                <a:gd name="T42" fmla="*/ 314 w 813"/>
                <a:gd name="T43" fmla="*/ 37 h 253"/>
                <a:gd name="T44" fmla="*/ 419 w 813"/>
                <a:gd name="T45" fmla="*/ 25 h 253"/>
                <a:gd name="T46" fmla="*/ 523 w 813"/>
                <a:gd name="T47" fmla="*/ 19 h 253"/>
                <a:gd name="T48" fmla="*/ 597 w 813"/>
                <a:gd name="T49" fmla="*/ 7 h 253"/>
                <a:gd name="T50" fmla="*/ 690 w 813"/>
                <a:gd name="T51" fmla="*/ 0 h 253"/>
                <a:gd name="T52" fmla="*/ 690 w 813"/>
                <a:gd name="T53" fmla="*/ 7 h 253"/>
                <a:gd name="T54" fmla="*/ 702 w 813"/>
                <a:gd name="T55" fmla="*/ 19 h 253"/>
                <a:gd name="T56" fmla="*/ 733 w 813"/>
                <a:gd name="T57" fmla="*/ 43 h 253"/>
                <a:gd name="T58" fmla="*/ 764 w 813"/>
                <a:gd name="T59" fmla="*/ 68 h 253"/>
                <a:gd name="T60" fmla="*/ 782 w 813"/>
                <a:gd name="T61" fmla="*/ 74 h 253"/>
                <a:gd name="T62" fmla="*/ 794 w 813"/>
                <a:gd name="T63" fmla="*/ 87 h 253"/>
                <a:gd name="T64" fmla="*/ 800 w 813"/>
                <a:gd name="T65" fmla="*/ 93 h 253"/>
                <a:gd name="T66" fmla="*/ 813 w 813"/>
                <a:gd name="T67" fmla="*/ 111 h 253"/>
                <a:gd name="T68" fmla="*/ 807 w 813"/>
                <a:gd name="T69" fmla="*/ 117 h 25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13"/>
                <a:gd name="T106" fmla="*/ 0 h 253"/>
                <a:gd name="T107" fmla="*/ 813 w 813"/>
                <a:gd name="T108" fmla="*/ 253 h 25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13" h="253">
                  <a:moveTo>
                    <a:pt x="807" y="117"/>
                  </a:moveTo>
                  <a:lnTo>
                    <a:pt x="788" y="148"/>
                  </a:lnTo>
                  <a:lnTo>
                    <a:pt x="770" y="179"/>
                  </a:lnTo>
                  <a:lnTo>
                    <a:pt x="770" y="197"/>
                  </a:lnTo>
                  <a:lnTo>
                    <a:pt x="665" y="203"/>
                  </a:lnTo>
                  <a:lnTo>
                    <a:pt x="604" y="203"/>
                  </a:lnTo>
                  <a:lnTo>
                    <a:pt x="511" y="216"/>
                  </a:lnTo>
                  <a:lnTo>
                    <a:pt x="443" y="210"/>
                  </a:lnTo>
                  <a:lnTo>
                    <a:pt x="388" y="197"/>
                  </a:lnTo>
                  <a:lnTo>
                    <a:pt x="314" y="179"/>
                  </a:lnTo>
                  <a:lnTo>
                    <a:pt x="296" y="185"/>
                  </a:lnTo>
                  <a:lnTo>
                    <a:pt x="265" y="197"/>
                  </a:lnTo>
                  <a:lnTo>
                    <a:pt x="216" y="228"/>
                  </a:lnTo>
                  <a:lnTo>
                    <a:pt x="160" y="253"/>
                  </a:lnTo>
                  <a:lnTo>
                    <a:pt x="117" y="247"/>
                  </a:lnTo>
                  <a:lnTo>
                    <a:pt x="93" y="228"/>
                  </a:lnTo>
                  <a:lnTo>
                    <a:pt x="68" y="197"/>
                  </a:lnTo>
                  <a:lnTo>
                    <a:pt x="6" y="142"/>
                  </a:lnTo>
                  <a:lnTo>
                    <a:pt x="0" y="130"/>
                  </a:lnTo>
                  <a:lnTo>
                    <a:pt x="93" y="93"/>
                  </a:lnTo>
                  <a:lnTo>
                    <a:pt x="210" y="62"/>
                  </a:lnTo>
                  <a:lnTo>
                    <a:pt x="314" y="37"/>
                  </a:lnTo>
                  <a:lnTo>
                    <a:pt x="419" y="25"/>
                  </a:lnTo>
                  <a:lnTo>
                    <a:pt x="523" y="19"/>
                  </a:lnTo>
                  <a:lnTo>
                    <a:pt x="597" y="7"/>
                  </a:lnTo>
                  <a:lnTo>
                    <a:pt x="690" y="0"/>
                  </a:lnTo>
                  <a:lnTo>
                    <a:pt x="690" y="7"/>
                  </a:lnTo>
                  <a:lnTo>
                    <a:pt x="702" y="19"/>
                  </a:lnTo>
                  <a:lnTo>
                    <a:pt x="733" y="43"/>
                  </a:lnTo>
                  <a:lnTo>
                    <a:pt x="764" y="68"/>
                  </a:lnTo>
                  <a:lnTo>
                    <a:pt x="782" y="74"/>
                  </a:lnTo>
                  <a:lnTo>
                    <a:pt x="794" y="87"/>
                  </a:lnTo>
                  <a:lnTo>
                    <a:pt x="800" y="93"/>
                  </a:lnTo>
                  <a:lnTo>
                    <a:pt x="813" y="111"/>
                  </a:lnTo>
                  <a:lnTo>
                    <a:pt x="807" y="117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FF99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6F6E9EAA-2F2F-A195-5671-D276D5E39F63}"/>
                </a:ext>
              </a:extLst>
            </p:cNvPr>
            <p:cNvSpPr/>
            <p:nvPr/>
          </p:nvSpPr>
          <p:spPr bwMode="auto">
            <a:xfrm>
              <a:off x="3088" y="1005"/>
              <a:ext cx="499" cy="320"/>
            </a:xfrm>
            <a:custGeom>
              <a:avLst/>
              <a:gdLst>
                <a:gd name="T0" fmla="*/ 431 w 499"/>
                <a:gd name="T1" fmla="*/ 178 h 320"/>
                <a:gd name="T2" fmla="*/ 499 w 499"/>
                <a:gd name="T3" fmla="*/ 246 h 320"/>
                <a:gd name="T4" fmla="*/ 456 w 499"/>
                <a:gd name="T5" fmla="*/ 258 h 320"/>
                <a:gd name="T6" fmla="*/ 400 w 499"/>
                <a:gd name="T7" fmla="*/ 270 h 320"/>
                <a:gd name="T8" fmla="*/ 302 w 499"/>
                <a:gd name="T9" fmla="*/ 277 h 320"/>
                <a:gd name="T10" fmla="*/ 210 w 499"/>
                <a:gd name="T11" fmla="*/ 283 h 320"/>
                <a:gd name="T12" fmla="*/ 166 w 499"/>
                <a:gd name="T13" fmla="*/ 289 h 320"/>
                <a:gd name="T14" fmla="*/ 80 w 499"/>
                <a:gd name="T15" fmla="*/ 313 h 320"/>
                <a:gd name="T16" fmla="*/ 56 w 499"/>
                <a:gd name="T17" fmla="*/ 320 h 320"/>
                <a:gd name="T18" fmla="*/ 49 w 499"/>
                <a:gd name="T19" fmla="*/ 289 h 320"/>
                <a:gd name="T20" fmla="*/ 37 w 499"/>
                <a:gd name="T21" fmla="*/ 246 h 320"/>
                <a:gd name="T22" fmla="*/ 0 w 499"/>
                <a:gd name="T23" fmla="*/ 116 h 320"/>
                <a:gd name="T24" fmla="*/ 19 w 499"/>
                <a:gd name="T25" fmla="*/ 104 h 320"/>
                <a:gd name="T26" fmla="*/ 86 w 499"/>
                <a:gd name="T27" fmla="*/ 92 h 320"/>
                <a:gd name="T28" fmla="*/ 197 w 499"/>
                <a:gd name="T29" fmla="*/ 43 h 320"/>
                <a:gd name="T30" fmla="*/ 271 w 499"/>
                <a:gd name="T31" fmla="*/ 0 h 320"/>
                <a:gd name="T32" fmla="*/ 345 w 499"/>
                <a:gd name="T33" fmla="*/ 92 h 320"/>
                <a:gd name="T34" fmla="*/ 431 w 499"/>
                <a:gd name="T35" fmla="*/ 178 h 3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99"/>
                <a:gd name="T55" fmla="*/ 0 h 320"/>
                <a:gd name="T56" fmla="*/ 499 w 499"/>
                <a:gd name="T57" fmla="*/ 320 h 32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99" h="320">
                  <a:moveTo>
                    <a:pt x="431" y="178"/>
                  </a:moveTo>
                  <a:lnTo>
                    <a:pt x="499" y="246"/>
                  </a:lnTo>
                  <a:lnTo>
                    <a:pt x="456" y="258"/>
                  </a:lnTo>
                  <a:lnTo>
                    <a:pt x="400" y="270"/>
                  </a:lnTo>
                  <a:lnTo>
                    <a:pt x="302" y="277"/>
                  </a:lnTo>
                  <a:lnTo>
                    <a:pt x="210" y="283"/>
                  </a:lnTo>
                  <a:lnTo>
                    <a:pt x="166" y="289"/>
                  </a:lnTo>
                  <a:lnTo>
                    <a:pt x="80" y="313"/>
                  </a:lnTo>
                  <a:lnTo>
                    <a:pt x="56" y="320"/>
                  </a:lnTo>
                  <a:lnTo>
                    <a:pt x="49" y="289"/>
                  </a:lnTo>
                  <a:lnTo>
                    <a:pt x="37" y="246"/>
                  </a:lnTo>
                  <a:lnTo>
                    <a:pt x="0" y="116"/>
                  </a:lnTo>
                  <a:lnTo>
                    <a:pt x="19" y="104"/>
                  </a:lnTo>
                  <a:lnTo>
                    <a:pt x="86" y="92"/>
                  </a:lnTo>
                  <a:lnTo>
                    <a:pt x="197" y="43"/>
                  </a:lnTo>
                  <a:lnTo>
                    <a:pt x="271" y="0"/>
                  </a:lnTo>
                  <a:lnTo>
                    <a:pt x="345" y="92"/>
                  </a:lnTo>
                  <a:lnTo>
                    <a:pt x="431" y="178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4A094B5F-3255-A558-D46C-B750BD26A515}"/>
                </a:ext>
              </a:extLst>
            </p:cNvPr>
            <p:cNvSpPr/>
            <p:nvPr/>
          </p:nvSpPr>
          <p:spPr bwMode="auto">
            <a:xfrm>
              <a:off x="2620" y="851"/>
              <a:ext cx="739" cy="387"/>
            </a:xfrm>
            <a:custGeom>
              <a:avLst/>
              <a:gdLst>
                <a:gd name="T0" fmla="*/ 665 w 739"/>
                <a:gd name="T1" fmla="*/ 197 h 387"/>
                <a:gd name="T2" fmla="*/ 554 w 739"/>
                <a:gd name="T3" fmla="*/ 246 h 387"/>
                <a:gd name="T4" fmla="*/ 487 w 739"/>
                <a:gd name="T5" fmla="*/ 258 h 387"/>
                <a:gd name="T6" fmla="*/ 462 w 739"/>
                <a:gd name="T7" fmla="*/ 277 h 387"/>
                <a:gd name="T8" fmla="*/ 468 w 739"/>
                <a:gd name="T9" fmla="*/ 289 h 387"/>
                <a:gd name="T10" fmla="*/ 468 w 739"/>
                <a:gd name="T11" fmla="*/ 307 h 387"/>
                <a:gd name="T12" fmla="*/ 462 w 739"/>
                <a:gd name="T13" fmla="*/ 320 h 387"/>
                <a:gd name="T14" fmla="*/ 394 w 739"/>
                <a:gd name="T15" fmla="*/ 326 h 387"/>
                <a:gd name="T16" fmla="*/ 339 w 739"/>
                <a:gd name="T17" fmla="*/ 332 h 387"/>
                <a:gd name="T18" fmla="*/ 234 w 739"/>
                <a:gd name="T19" fmla="*/ 351 h 387"/>
                <a:gd name="T20" fmla="*/ 191 w 739"/>
                <a:gd name="T21" fmla="*/ 351 h 387"/>
                <a:gd name="T22" fmla="*/ 136 w 739"/>
                <a:gd name="T23" fmla="*/ 351 h 387"/>
                <a:gd name="T24" fmla="*/ 99 w 739"/>
                <a:gd name="T25" fmla="*/ 381 h 387"/>
                <a:gd name="T26" fmla="*/ 93 w 739"/>
                <a:gd name="T27" fmla="*/ 387 h 387"/>
                <a:gd name="T28" fmla="*/ 80 w 739"/>
                <a:gd name="T29" fmla="*/ 369 h 387"/>
                <a:gd name="T30" fmla="*/ 44 w 739"/>
                <a:gd name="T31" fmla="*/ 344 h 387"/>
                <a:gd name="T32" fmla="*/ 19 w 739"/>
                <a:gd name="T33" fmla="*/ 332 h 387"/>
                <a:gd name="T34" fmla="*/ 0 w 739"/>
                <a:gd name="T35" fmla="*/ 307 h 387"/>
                <a:gd name="T36" fmla="*/ 19 w 739"/>
                <a:gd name="T37" fmla="*/ 307 h 387"/>
                <a:gd name="T38" fmla="*/ 68 w 739"/>
                <a:gd name="T39" fmla="*/ 295 h 387"/>
                <a:gd name="T40" fmla="*/ 173 w 739"/>
                <a:gd name="T41" fmla="*/ 227 h 387"/>
                <a:gd name="T42" fmla="*/ 284 w 739"/>
                <a:gd name="T43" fmla="*/ 141 h 387"/>
                <a:gd name="T44" fmla="*/ 345 w 739"/>
                <a:gd name="T45" fmla="*/ 98 h 387"/>
                <a:gd name="T46" fmla="*/ 462 w 739"/>
                <a:gd name="T47" fmla="*/ 55 h 387"/>
                <a:gd name="T48" fmla="*/ 542 w 739"/>
                <a:gd name="T49" fmla="*/ 24 h 387"/>
                <a:gd name="T50" fmla="*/ 573 w 739"/>
                <a:gd name="T51" fmla="*/ 12 h 387"/>
                <a:gd name="T52" fmla="*/ 604 w 739"/>
                <a:gd name="T53" fmla="*/ 0 h 387"/>
                <a:gd name="T54" fmla="*/ 622 w 739"/>
                <a:gd name="T55" fmla="*/ 0 h 387"/>
                <a:gd name="T56" fmla="*/ 641 w 739"/>
                <a:gd name="T57" fmla="*/ 18 h 387"/>
                <a:gd name="T58" fmla="*/ 696 w 739"/>
                <a:gd name="T59" fmla="*/ 104 h 387"/>
                <a:gd name="T60" fmla="*/ 739 w 739"/>
                <a:gd name="T61" fmla="*/ 154 h 387"/>
                <a:gd name="T62" fmla="*/ 665 w 739"/>
                <a:gd name="T63" fmla="*/ 197 h 38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39"/>
                <a:gd name="T97" fmla="*/ 0 h 387"/>
                <a:gd name="T98" fmla="*/ 739 w 739"/>
                <a:gd name="T99" fmla="*/ 387 h 38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39" h="387">
                  <a:moveTo>
                    <a:pt x="665" y="197"/>
                  </a:moveTo>
                  <a:lnTo>
                    <a:pt x="554" y="246"/>
                  </a:lnTo>
                  <a:lnTo>
                    <a:pt x="487" y="258"/>
                  </a:lnTo>
                  <a:lnTo>
                    <a:pt x="462" y="277"/>
                  </a:lnTo>
                  <a:lnTo>
                    <a:pt x="468" y="289"/>
                  </a:lnTo>
                  <a:lnTo>
                    <a:pt x="468" y="307"/>
                  </a:lnTo>
                  <a:lnTo>
                    <a:pt x="462" y="320"/>
                  </a:lnTo>
                  <a:lnTo>
                    <a:pt x="394" y="326"/>
                  </a:lnTo>
                  <a:lnTo>
                    <a:pt x="339" y="332"/>
                  </a:lnTo>
                  <a:lnTo>
                    <a:pt x="234" y="351"/>
                  </a:lnTo>
                  <a:lnTo>
                    <a:pt x="191" y="351"/>
                  </a:lnTo>
                  <a:lnTo>
                    <a:pt x="136" y="351"/>
                  </a:lnTo>
                  <a:lnTo>
                    <a:pt x="99" y="381"/>
                  </a:lnTo>
                  <a:lnTo>
                    <a:pt x="93" y="387"/>
                  </a:lnTo>
                  <a:lnTo>
                    <a:pt x="80" y="369"/>
                  </a:lnTo>
                  <a:lnTo>
                    <a:pt x="44" y="344"/>
                  </a:lnTo>
                  <a:lnTo>
                    <a:pt x="19" y="332"/>
                  </a:lnTo>
                  <a:lnTo>
                    <a:pt x="0" y="307"/>
                  </a:lnTo>
                  <a:lnTo>
                    <a:pt x="19" y="307"/>
                  </a:lnTo>
                  <a:lnTo>
                    <a:pt x="68" y="295"/>
                  </a:lnTo>
                  <a:lnTo>
                    <a:pt x="173" y="227"/>
                  </a:lnTo>
                  <a:lnTo>
                    <a:pt x="284" y="141"/>
                  </a:lnTo>
                  <a:lnTo>
                    <a:pt x="345" y="98"/>
                  </a:lnTo>
                  <a:lnTo>
                    <a:pt x="462" y="55"/>
                  </a:lnTo>
                  <a:lnTo>
                    <a:pt x="542" y="24"/>
                  </a:lnTo>
                  <a:lnTo>
                    <a:pt x="573" y="12"/>
                  </a:lnTo>
                  <a:lnTo>
                    <a:pt x="604" y="0"/>
                  </a:lnTo>
                  <a:lnTo>
                    <a:pt x="622" y="0"/>
                  </a:lnTo>
                  <a:lnTo>
                    <a:pt x="641" y="18"/>
                  </a:lnTo>
                  <a:lnTo>
                    <a:pt x="696" y="104"/>
                  </a:lnTo>
                  <a:lnTo>
                    <a:pt x="739" y="154"/>
                  </a:lnTo>
                  <a:lnTo>
                    <a:pt x="665" y="197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6" name="Freeform 8">
              <a:extLst>
                <a:ext uri="{FF2B5EF4-FFF2-40B4-BE49-F238E27FC236}">
                  <a16:creationId xmlns:a16="http://schemas.microsoft.com/office/drawing/2014/main" id="{D24B34F9-3D0F-3F21-F542-CCF34B2D2F4E}"/>
                </a:ext>
              </a:extLst>
            </p:cNvPr>
            <p:cNvSpPr/>
            <p:nvPr/>
          </p:nvSpPr>
          <p:spPr bwMode="auto">
            <a:xfrm>
              <a:off x="2713" y="1121"/>
              <a:ext cx="431" cy="333"/>
            </a:xfrm>
            <a:custGeom>
              <a:avLst/>
              <a:gdLst>
                <a:gd name="T0" fmla="*/ 424 w 431"/>
                <a:gd name="T1" fmla="*/ 173 h 333"/>
                <a:gd name="T2" fmla="*/ 431 w 431"/>
                <a:gd name="T3" fmla="*/ 204 h 333"/>
                <a:gd name="T4" fmla="*/ 357 w 431"/>
                <a:gd name="T5" fmla="*/ 216 h 333"/>
                <a:gd name="T6" fmla="*/ 221 w 431"/>
                <a:gd name="T7" fmla="*/ 253 h 333"/>
                <a:gd name="T8" fmla="*/ 104 w 431"/>
                <a:gd name="T9" fmla="*/ 290 h 333"/>
                <a:gd name="T10" fmla="*/ 49 w 431"/>
                <a:gd name="T11" fmla="*/ 333 h 333"/>
                <a:gd name="T12" fmla="*/ 24 w 431"/>
                <a:gd name="T13" fmla="*/ 308 h 333"/>
                <a:gd name="T14" fmla="*/ 12 w 431"/>
                <a:gd name="T15" fmla="*/ 296 h 333"/>
                <a:gd name="T16" fmla="*/ 6 w 431"/>
                <a:gd name="T17" fmla="*/ 271 h 333"/>
                <a:gd name="T18" fmla="*/ 0 w 431"/>
                <a:gd name="T19" fmla="*/ 234 h 333"/>
                <a:gd name="T20" fmla="*/ 6 w 431"/>
                <a:gd name="T21" fmla="*/ 204 h 333"/>
                <a:gd name="T22" fmla="*/ 18 w 431"/>
                <a:gd name="T23" fmla="*/ 185 h 333"/>
                <a:gd name="T24" fmla="*/ 24 w 431"/>
                <a:gd name="T25" fmla="*/ 148 h 333"/>
                <a:gd name="T26" fmla="*/ 18 w 431"/>
                <a:gd name="T27" fmla="*/ 136 h 333"/>
                <a:gd name="T28" fmla="*/ 0 w 431"/>
                <a:gd name="T29" fmla="*/ 117 h 333"/>
                <a:gd name="T30" fmla="*/ 6 w 431"/>
                <a:gd name="T31" fmla="*/ 111 h 333"/>
                <a:gd name="T32" fmla="*/ 43 w 431"/>
                <a:gd name="T33" fmla="*/ 81 h 333"/>
                <a:gd name="T34" fmla="*/ 98 w 431"/>
                <a:gd name="T35" fmla="*/ 81 h 333"/>
                <a:gd name="T36" fmla="*/ 141 w 431"/>
                <a:gd name="T37" fmla="*/ 81 h 333"/>
                <a:gd name="T38" fmla="*/ 246 w 431"/>
                <a:gd name="T39" fmla="*/ 62 h 333"/>
                <a:gd name="T40" fmla="*/ 301 w 431"/>
                <a:gd name="T41" fmla="*/ 56 h 333"/>
                <a:gd name="T42" fmla="*/ 369 w 431"/>
                <a:gd name="T43" fmla="*/ 50 h 333"/>
                <a:gd name="T44" fmla="*/ 375 w 431"/>
                <a:gd name="T45" fmla="*/ 37 h 333"/>
                <a:gd name="T46" fmla="*/ 375 w 431"/>
                <a:gd name="T47" fmla="*/ 19 h 333"/>
                <a:gd name="T48" fmla="*/ 369 w 431"/>
                <a:gd name="T49" fmla="*/ 7 h 333"/>
                <a:gd name="T50" fmla="*/ 375 w 431"/>
                <a:gd name="T51" fmla="*/ 0 h 333"/>
                <a:gd name="T52" fmla="*/ 412 w 431"/>
                <a:gd name="T53" fmla="*/ 130 h 333"/>
                <a:gd name="T54" fmla="*/ 424 w 431"/>
                <a:gd name="T55" fmla="*/ 173 h 33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31"/>
                <a:gd name="T85" fmla="*/ 0 h 333"/>
                <a:gd name="T86" fmla="*/ 431 w 431"/>
                <a:gd name="T87" fmla="*/ 333 h 33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31" h="333">
                  <a:moveTo>
                    <a:pt x="424" y="173"/>
                  </a:moveTo>
                  <a:lnTo>
                    <a:pt x="431" y="204"/>
                  </a:lnTo>
                  <a:lnTo>
                    <a:pt x="357" y="216"/>
                  </a:lnTo>
                  <a:lnTo>
                    <a:pt x="221" y="253"/>
                  </a:lnTo>
                  <a:lnTo>
                    <a:pt x="104" y="290"/>
                  </a:lnTo>
                  <a:lnTo>
                    <a:pt x="49" y="333"/>
                  </a:lnTo>
                  <a:lnTo>
                    <a:pt x="24" y="308"/>
                  </a:lnTo>
                  <a:lnTo>
                    <a:pt x="12" y="296"/>
                  </a:lnTo>
                  <a:lnTo>
                    <a:pt x="6" y="271"/>
                  </a:lnTo>
                  <a:lnTo>
                    <a:pt x="0" y="234"/>
                  </a:lnTo>
                  <a:lnTo>
                    <a:pt x="6" y="204"/>
                  </a:lnTo>
                  <a:lnTo>
                    <a:pt x="18" y="185"/>
                  </a:lnTo>
                  <a:lnTo>
                    <a:pt x="24" y="148"/>
                  </a:lnTo>
                  <a:lnTo>
                    <a:pt x="18" y="136"/>
                  </a:lnTo>
                  <a:lnTo>
                    <a:pt x="0" y="117"/>
                  </a:lnTo>
                  <a:lnTo>
                    <a:pt x="6" y="111"/>
                  </a:lnTo>
                  <a:lnTo>
                    <a:pt x="43" y="81"/>
                  </a:lnTo>
                  <a:lnTo>
                    <a:pt x="98" y="81"/>
                  </a:lnTo>
                  <a:lnTo>
                    <a:pt x="141" y="81"/>
                  </a:lnTo>
                  <a:lnTo>
                    <a:pt x="246" y="62"/>
                  </a:lnTo>
                  <a:lnTo>
                    <a:pt x="301" y="56"/>
                  </a:lnTo>
                  <a:lnTo>
                    <a:pt x="369" y="50"/>
                  </a:lnTo>
                  <a:lnTo>
                    <a:pt x="375" y="37"/>
                  </a:lnTo>
                  <a:lnTo>
                    <a:pt x="375" y="19"/>
                  </a:lnTo>
                  <a:lnTo>
                    <a:pt x="369" y="7"/>
                  </a:lnTo>
                  <a:lnTo>
                    <a:pt x="375" y="0"/>
                  </a:lnTo>
                  <a:lnTo>
                    <a:pt x="412" y="130"/>
                  </a:lnTo>
                  <a:lnTo>
                    <a:pt x="424" y="173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6F8DEF6B-D118-121F-FA06-6E2BDBBFF64F}"/>
                </a:ext>
              </a:extLst>
            </p:cNvPr>
            <p:cNvSpPr/>
            <p:nvPr/>
          </p:nvSpPr>
          <p:spPr bwMode="auto">
            <a:xfrm>
              <a:off x="2762" y="1251"/>
              <a:ext cx="856" cy="252"/>
            </a:xfrm>
            <a:custGeom>
              <a:avLst/>
              <a:gdLst>
                <a:gd name="T0" fmla="*/ 843 w 856"/>
                <a:gd name="T1" fmla="*/ 67 h 252"/>
                <a:gd name="T2" fmla="*/ 849 w 856"/>
                <a:gd name="T3" fmla="*/ 111 h 252"/>
                <a:gd name="T4" fmla="*/ 856 w 856"/>
                <a:gd name="T5" fmla="*/ 141 h 252"/>
                <a:gd name="T6" fmla="*/ 769 w 856"/>
                <a:gd name="T7" fmla="*/ 135 h 252"/>
                <a:gd name="T8" fmla="*/ 683 w 856"/>
                <a:gd name="T9" fmla="*/ 141 h 252"/>
                <a:gd name="T10" fmla="*/ 609 w 856"/>
                <a:gd name="T11" fmla="*/ 141 h 252"/>
                <a:gd name="T12" fmla="*/ 480 w 856"/>
                <a:gd name="T13" fmla="*/ 147 h 252"/>
                <a:gd name="T14" fmla="*/ 412 w 856"/>
                <a:gd name="T15" fmla="*/ 160 h 252"/>
                <a:gd name="T16" fmla="*/ 302 w 856"/>
                <a:gd name="T17" fmla="*/ 178 h 252"/>
                <a:gd name="T18" fmla="*/ 191 w 856"/>
                <a:gd name="T19" fmla="*/ 203 h 252"/>
                <a:gd name="T20" fmla="*/ 86 w 856"/>
                <a:gd name="T21" fmla="*/ 252 h 252"/>
                <a:gd name="T22" fmla="*/ 80 w 856"/>
                <a:gd name="T23" fmla="*/ 252 h 252"/>
                <a:gd name="T24" fmla="*/ 74 w 856"/>
                <a:gd name="T25" fmla="*/ 240 h 252"/>
                <a:gd name="T26" fmla="*/ 43 w 856"/>
                <a:gd name="T27" fmla="*/ 215 h 252"/>
                <a:gd name="T28" fmla="*/ 6 w 856"/>
                <a:gd name="T29" fmla="*/ 203 h 252"/>
                <a:gd name="T30" fmla="*/ 0 w 856"/>
                <a:gd name="T31" fmla="*/ 203 h 252"/>
                <a:gd name="T32" fmla="*/ 55 w 856"/>
                <a:gd name="T33" fmla="*/ 160 h 252"/>
                <a:gd name="T34" fmla="*/ 172 w 856"/>
                <a:gd name="T35" fmla="*/ 123 h 252"/>
                <a:gd name="T36" fmla="*/ 308 w 856"/>
                <a:gd name="T37" fmla="*/ 86 h 252"/>
                <a:gd name="T38" fmla="*/ 406 w 856"/>
                <a:gd name="T39" fmla="*/ 67 h 252"/>
                <a:gd name="T40" fmla="*/ 492 w 856"/>
                <a:gd name="T41" fmla="*/ 43 h 252"/>
                <a:gd name="T42" fmla="*/ 536 w 856"/>
                <a:gd name="T43" fmla="*/ 37 h 252"/>
                <a:gd name="T44" fmla="*/ 628 w 856"/>
                <a:gd name="T45" fmla="*/ 31 h 252"/>
                <a:gd name="T46" fmla="*/ 726 w 856"/>
                <a:gd name="T47" fmla="*/ 24 h 252"/>
                <a:gd name="T48" fmla="*/ 782 w 856"/>
                <a:gd name="T49" fmla="*/ 12 h 252"/>
                <a:gd name="T50" fmla="*/ 825 w 856"/>
                <a:gd name="T51" fmla="*/ 0 h 252"/>
                <a:gd name="T52" fmla="*/ 825 w 856"/>
                <a:gd name="T53" fmla="*/ 6 h 252"/>
                <a:gd name="T54" fmla="*/ 825 w 856"/>
                <a:gd name="T55" fmla="*/ 12 h 252"/>
                <a:gd name="T56" fmla="*/ 825 w 856"/>
                <a:gd name="T57" fmla="*/ 31 h 252"/>
                <a:gd name="T58" fmla="*/ 843 w 856"/>
                <a:gd name="T59" fmla="*/ 67 h 25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856"/>
                <a:gd name="T91" fmla="*/ 0 h 252"/>
                <a:gd name="T92" fmla="*/ 856 w 856"/>
                <a:gd name="T93" fmla="*/ 252 h 25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856" h="252">
                  <a:moveTo>
                    <a:pt x="843" y="67"/>
                  </a:moveTo>
                  <a:lnTo>
                    <a:pt x="849" y="111"/>
                  </a:lnTo>
                  <a:lnTo>
                    <a:pt x="856" y="141"/>
                  </a:lnTo>
                  <a:lnTo>
                    <a:pt x="769" y="135"/>
                  </a:lnTo>
                  <a:lnTo>
                    <a:pt x="683" y="141"/>
                  </a:lnTo>
                  <a:lnTo>
                    <a:pt x="609" y="141"/>
                  </a:lnTo>
                  <a:lnTo>
                    <a:pt x="480" y="147"/>
                  </a:lnTo>
                  <a:lnTo>
                    <a:pt x="412" y="160"/>
                  </a:lnTo>
                  <a:lnTo>
                    <a:pt x="302" y="178"/>
                  </a:lnTo>
                  <a:lnTo>
                    <a:pt x="191" y="203"/>
                  </a:lnTo>
                  <a:lnTo>
                    <a:pt x="86" y="252"/>
                  </a:lnTo>
                  <a:lnTo>
                    <a:pt x="80" y="252"/>
                  </a:lnTo>
                  <a:lnTo>
                    <a:pt x="74" y="240"/>
                  </a:lnTo>
                  <a:lnTo>
                    <a:pt x="43" y="215"/>
                  </a:lnTo>
                  <a:lnTo>
                    <a:pt x="6" y="203"/>
                  </a:lnTo>
                  <a:lnTo>
                    <a:pt x="0" y="203"/>
                  </a:lnTo>
                  <a:lnTo>
                    <a:pt x="55" y="160"/>
                  </a:lnTo>
                  <a:lnTo>
                    <a:pt x="172" y="123"/>
                  </a:lnTo>
                  <a:lnTo>
                    <a:pt x="308" y="86"/>
                  </a:lnTo>
                  <a:lnTo>
                    <a:pt x="406" y="67"/>
                  </a:lnTo>
                  <a:lnTo>
                    <a:pt x="492" y="43"/>
                  </a:lnTo>
                  <a:lnTo>
                    <a:pt x="536" y="37"/>
                  </a:lnTo>
                  <a:lnTo>
                    <a:pt x="628" y="31"/>
                  </a:lnTo>
                  <a:lnTo>
                    <a:pt x="726" y="24"/>
                  </a:lnTo>
                  <a:lnTo>
                    <a:pt x="782" y="12"/>
                  </a:lnTo>
                  <a:lnTo>
                    <a:pt x="825" y="0"/>
                  </a:lnTo>
                  <a:lnTo>
                    <a:pt x="825" y="6"/>
                  </a:lnTo>
                  <a:lnTo>
                    <a:pt x="825" y="12"/>
                  </a:lnTo>
                  <a:lnTo>
                    <a:pt x="825" y="31"/>
                  </a:lnTo>
                  <a:lnTo>
                    <a:pt x="843" y="67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4A938E8B-F59F-1022-48D9-83DB9A908A5F}"/>
                </a:ext>
              </a:extLst>
            </p:cNvPr>
            <p:cNvSpPr/>
            <p:nvPr/>
          </p:nvSpPr>
          <p:spPr bwMode="auto">
            <a:xfrm>
              <a:off x="2842" y="1386"/>
              <a:ext cx="788" cy="259"/>
            </a:xfrm>
            <a:custGeom>
              <a:avLst/>
              <a:gdLst>
                <a:gd name="T0" fmla="*/ 788 w 788"/>
                <a:gd name="T1" fmla="*/ 49 h 259"/>
                <a:gd name="T2" fmla="*/ 763 w 788"/>
                <a:gd name="T3" fmla="*/ 74 h 259"/>
                <a:gd name="T4" fmla="*/ 745 w 788"/>
                <a:gd name="T5" fmla="*/ 92 h 259"/>
                <a:gd name="T6" fmla="*/ 739 w 788"/>
                <a:gd name="T7" fmla="*/ 111 h 259"/>
                <a:gd name="T8" fmla="*/ 739 w 788"/>
                <a:gd name="T9" fmla="*/ 129 h 259"/>
                <a:gd name="T10" fmla="*/ 646 w 788"/>
                <a:gd name="T11" fmla="*/ 136 h 259"/>
                <a:gd name="T12" fmla="*/ 572 w 788"/>
                <a:gd name="T13" fmla="*/ 148 h 259"/>
                <a:gd name="T14" fmla="*/ 468 w 788"/>
                <a:gd name="T15" fmla="*/ 154 h 259"/>
                <a:gd name="T16" fmla="*/ 363 w 788"/>
                <a:gd name="T17" fmla="*/ 166 h 259"/>
                <a:gd name="T18" fmla="*/ 259 w 788"/>
                <a:gd name="T19" fmla="*/ 191 h 259"/>
                <a:gd name="T20" fmla="*/ 142 w 788"/>
                <a:gd name="T21" fmla="*/ 222 h 259"/>
                <a:gd name="T22" fmla="*/ 49 w 788"/>
                <a:gd name="T23" fmla="*/ 259 h 259"/>
                <a:gd name="T24" fmla="*/ 25 w 788"/>
                <a:gd name="T25" fmla="*/ 240 h 259"/>
                <a:gd name="T26" fmla="*/ 18 w 788"/>
                <a:gd name="T27" fmla="*/ 197 h 259"/>
                <a:gd name="T28" fmla="*/ 6 w 788"/>
                <a:gd name="T29" fmla="*/ 136 h 259"/>
                <a:gd name="T30" fmla="*/ 0 w 788"/>
                <a:gd name="T31" fmla="*/ 117 h 259"/>
                <a:gd name="T32" fmla="*/ 6 w 788"/>
                <a:gd name="T33" fmla="*/ 117 h 259"/>
                <a:gd name="T34" fmla="*/ 111 w 788"/>
                <a:gd name="T35" fmla="*/ 68 h 259"/>
                <a:gd name="T36" fmla="*/ 222 w 788"/>
                <a:gd name="T37" fmla="*/ 43 h 259"/>
                <a:gd name="T38" fmla="*/ 332 w 788"/>
                <a:gd name="T39" fmla="*/ 25 h 259"/>
                <a:gd name="T40" fmla="*/ 400 w 788"/>
                <a:gd name="T41" fmla="*/ 12 h 259"/>
                <a:gd name="T42" fmla="*/ 529 w 788"/>
                <a:gd name="T43" fmla="*/ 6 h 259"/>
                <a:gd name="T44" fmla="*/ 603 w 788"/>
                <a:gd name="T45" fmla="*/ 6 h 259"/>
                <a:gd name="T46" fmla="*/ 689 w 788"/>
                <a:gd name="T47" fmla="*/ 0 h 259"/>
                <a:gd name="T48" fmla="*/ 776 w 788"/>
                <a:gd name="T49" fmla="*/ 6 h 259"/>
                <a:gd name="T50" fmla="*/ 776 w 788"/>
                <a:gd name="T51" fmla="*/ 12 h 259"/>
                <a:gd name="T52" fmla="*/ 782 w 788"/>
                <a:gd name="T53" fmla="*/ 31 h 259"/>
                <a:gd name="T54" fmla="*/ 782 w 788"/>
                <a:gd name="T55" fmla="*/ 43 h 259"/>
                <a:gd name="T56" fmla="*/ 788 w 788"/>
                <a:gd name="T57" fmla="*/ 49 h 25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788"/>
                <a:gd name="T88" fmla="*/ 0 h 259"/>
                <a:gd name="T89" fmla="*/ 788 w 788"/>
                <a:gd name="T90" fmla="*/ 259 h 25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788" h="259">
                  <a:moveTo>
                    <a:pt x="788" y="49"/>
                  </a:moveTo>
                  <a:lnTo>
                    <a:pt x="763" y="74"/>
                  </a:lnTo>
                  <a:lnTo>
                    <a:pt x="745" y="92"/>
                  </a:lnTo>
                  <a:lnTo>
                    <a:pt x="739" y="111"/>
                  </a:lnTo>
                  <a:lnTo>
                    <a:pt x="739" y="129"/>
                  </a:lnTo>
                  <a:lnTo>
                    <a:pt x="646" y="136"/>
                  </a:lnTo>
                  <a:lnTo>
                    <a:pt x="572" y="148"/>
                  </a:lnTo>
                  <a:lnTo>
                    <a:pt x="468" y="154"/>
                  </a:lnTo>
                  <a:lnTo>
                    <a:pt x="363" y="166"/>
                  </a:lnTo>
                  <a:lnTo>
                    <a:pt x="259" y="191"/>
                  </a:lnTo>
                  <a:lnTo>
                    <a:pt x="142" y="222"/>
                  </a:lnTo>
                  <a:lnTo>
                    <a:pt x="49" y="259"/>
                  </a:lnTo>
                  <a:lnTo>
                    <a:pt x="25" y="240"/>
                  </a:lnTo>
                  <a:lnTo>
                    <a:pt x="18" y="197"/>
                  </a:lnTo>
                  <a:lnTo>
                    <a:pt x="6" y="136"/>
                  </a:lnTo>
                  <a:lnTo>
                    <a:pt x="0" y="117"/>
                  </a:lnTo>
                  <a:lnTo>
                    <a:pt x="6" y="117"/>
                  </a:lnTo>
                  <a:lnTo>
                    <a:pt x="111" y="68"/>
                  </a:lnTo>
                  <a:lnTo>
                    <a:pt x="222" y="43"/>
                  </a:lnTo>
                  <a:lnTo>
                    <a:pt x="332" y="25"/>
                  </a:lnTo>
                  <a:lnTo>
                    <a:pt x="400" y="12"/>
                  </a:lnTo>
                  <a:lnTo>
                    <a:pt x="529" y="6"/>
                  </a:lnTo>
                  <a:lnTo>
                    <a:pt x="603" y="6"/>
                  </a:lnTo>
                  <a:lnTo>
                    <a:pt x="689" y="0"/>
                  </a:lnTo>
                  <a:lnTo>
                    <a:pt x="776" y="6"/>
                  </a:lnTo>
                  <a:lnTo>
                    <a:pt x="776" y="12"/>
                  </a:lnTo>
                  <a:lnTo>
                    <a:pt x="782" y="31"/>
                  </a:lnTo>
                  <a:lnTo>
                    <a:pt x="782" y="43"/>
                  </a:lnTo>
                  <a:lnTo>
                    <a:pt x="788" y="49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9B9D26A7-A01E-A309-EC59-2FE6341BB37E}"/>
                </a:ext>
              </a:extLst>
            </p:cNvPr>
            <p:cNvSpPr/>
            <p:nvPr/>
          </p:nvSpPr>
          <p:spPr bwMode="auto">
            <a:xfrm>
              <a:off x="2916" y="1694"/>
              <a:ext cx="819" cy="308"/>
            </a:xfrm>
            <a:custGeom>
              <a:avLst/>
              <a:gdLst>
                <a:gd name="T0" fmla="*/ 0 w 819"/>
                <a:gd name="T1" fmla="*/ 289 h 308"/>
                <a:gd name="T2" fmla="*/ 6 w 819"/>
                <a:gd name="T3" fmla="*/ 277 h 308"/>
                <a:gd name="T4" fmla="*/ 31 w 819"/>
                <a:gd name="T5" fmla="*/ 258 h 308"/>
                <a:gd name="T6" fmla="*/ 74 w 819"/>
                <a:gd name="T7" fmla="*/ 258 h 308"/>
                <a:gd name="T8" fmla="*/ 123 w 819"/>
                <a:gd name="T9" fmla="*/ 258 h 308"/>
                <a:gd name="T10" fmla="*/ 154 w 819"/>
                <a:gd name="T11" fmla="*/ 252 h 308"/>
                <a:gd name="T12" fmla="*/ 178 w 819"/>
                <a:gd name="T13" fmla="*/ 234 h 308"/>
                <a:gd name="T14" fmla="*/ 191 w 819"/>
                <a:gd name="T15" fmla="*/ 203 h 308"/>
                <a:gd name="T16" fmla="*/ 191 w 819"/>
                <a:gd name="T17" fmla="*/ 172 h 308"/>
                <a:gd name="T18" fmla="*/ 191 w 819"/>
                <a:gd name="T19" fmla="*/ 129 h 308"/>
                <a:gd name="T20" fmla="*/ 178 w 819"/>
                <a:gd name="T21" fmla="*/ 98 h 308"/>
                <a:gd name="T22" fmla="*/ 141 w 819"/>
                <a:gd name="T23" fmla="*/ 74 h 308"/>
                <a:gd name="T24" fmla="*/ 191 w 819"/>
                <a:gd name="T25" fmla="*/ 49 h 308"/>
                <a:gd name="T26" fmla="*/ 240 w 819"/>
                <a:gd name="T27" fmla="*/ 18 h 308"/>
                <a:gd name="T28" fmla="*/ 271 w 819"/>
                <a:gd name="T29" fmla="*/ 6 h 308"/>
                <a:gd name="T30" fmla="*/ 289 w 819"/>
                <a:gd name="T31" fmla="*/ 0 h 308"/>
                <a:gd name="T32" fmla="*/ 418 w 819"/>
                <a:gd name="T33" fmla="*/ 31 h 308"/>
                <a:gd name="T34" fmla="*/ 486 w 819"/>
                <a:gd name="T35" fmla="*/ 37 h 308"/>
                <a:gd name="T36" fmla="*/ 579 w 819"/>
                <a:gd name="T37" fmla="*/ 24 h 308"/>
                <a:gd name="T38" fmla="*/ 640 w 819"/>
                <a:gd name="T39" fmla="*/ 24 h 308"/>
                <a:gd name="T40" fmla="*/ 745 w 819"/>
                <a:gd name="T41" fmla="*/ 18 h 308"/>
                <a:gd name="T42" fmla="*/ 745 w 819"/>
                <a:gd name="T43" fmla="*/ 37 h 308"/>
                <a:gd name="T44" fmla="*/ 763 w 819"/>
                <a:gd name="T45" fmla="*/ 68 h 308"/>
                <a:gd name="T46" fmla="*/ 775 w 819"/>
                <a:gd name="T47" fmla="*/ 86 h 308"/>
                <a:gd name="T48" fmla="*/ 819 w 819"/>
                <a:gd name="T49" fmla="*/ 123 h 308"/>
                <a:gd name="T50" fmla="*/ 782 w 819"/>
                <a:gd name="T51" fmla="*/ 92 h 308"/>
                <a:gd name="T52" fmla="*/ 819 w 819"/>
                <a:gd name="T53" fmla="*/ 123 h 308"/>
                <a:gd name="T54" fmla="*/ 775 w 819"/>
                <a:gd name="T55" fmla="*/ 160 h 308"/>
                <a:gd name="T56" fmla="*/ 683 w 819"/>
                <a:gd name="T57" fmla="*/ 215 h 308"/>
                <a:gd name="T58" fmla="*/ 634 w 819"/>
                <a:gd name="T59" fmla="*/ 265 h 308"/>
                <a:gd name="T60" fmla="*/ 603 w 819"/>
                <a:gd name="T61" fmla="*/ 301 h 308"/>
                <a:gd name="T62" fmla="*/ 560 w 819"/>
                <a:gd name="T63" fmla="*/ 308 h 308"/>
                <a:gd name="T64" fmla="*/ 486 w 819"/>
                <a:gd name="T65" fmla="*/ 301 h 308"/>
                <a:gd name="T66" fmla="*/ 382 w 819"/>
                <a:gd name="T67" fmla="*/ 289 h 308"/>
                <a:gd name="T68" fmla="*/ 265 w 819"/>
                <a:gd name="T69" fmla="*/ 295 h 308"/>
                <a:gd name="T70" fmla="*/ 135 w 819"/>
                <a:gd name="T71" fmla="*/ 295 h 308"/>
                <a:gd name="T72" fmla="*/ 0 w 819"/>
                <a:gd name="T73" fmla="*/ 289 h 30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819"/>
                <a:gd name="T112" fmla="*/ 0 h 308"/>
                <a:gd name="T113" fmla="*/ 819 w 819"/>
                <a:gd name="T114" fmla="*/ 308 h 30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819" h="308">
                  <a:moveTo>
                    <a:pt x="0" y="289"/>
                  </a:moveTo>
                  <a:lnTo>
                    <a:pt x="6" y="277"/>
                  </a:lnTo>
                  <a:lnTo>
                    <a:pt x="31" y="258"/>
                  </a:lnTo>
                  <a:lnTo>
                    <a:pt x="74" y="258"/>
                  </a:lnTo>
                  <a:lnTo>
                    <a:pt x="123" y="258"/>
                  </a:lnTo>
                  <a:lnTo>
                    <a:pt x="154" y="252"/>
                  </a:lnTo>
                  <a:lnTo>
                    <a:pt x="178" y="234"/>
                  </a:lnTo>
                  <a:lnTo>
                    <a:pt x="191" y="203"/>
                  </a:lnTo>
                  <a:lnTo>
                    <a:pt x="191" y="172"/>
                  </a:lnTo>
                  <a:lnTo>
                    <a:pt x="191" y="129"/>
                  </a:lnTo>
                  <a:lnTo>
                    <a:pt x="178" y="98"/>
                  </a:lnTo>
                  <a:lnTo>
                    <a:pt x="141" y="74"/>
                  </a:lnTo>
                  <a:lnTo>
                    <a:pt x="191" y="49"/>
                  </a:lnTo>
                  <a:lnTo>
                    <a:pt x="240" y="18"/>
                  </a:lnTo>
                  <a:lnTo>
                    <a:pt x="271" y="6"/>
                  </a:lnTo>
                  <a:lnTo>
                    <a:pt x="289" y="0"/>
                  </a:lnTo>
                  <a:lnTo>
                    <a:pt x="418" y="31"/>
                  </a:lnTo>
                  <a:lnTo>
                    <a:pt x="486" y="37"/>
                  </a:lnTo>
                  <a:lnTo>
                    <a:pt x="579" y="24"/>
                  </a:lnTo>
                  <a:lnTo>
                    <a:pt x="640" y="24"/>
                  </a:lnTo>
                  <a:lnTo>
                    <a:pt x="745" y="18"/>
                  </a:lnTo>
                  <a:lnTo>
                    <a:pt x="745" y="37"/>
                  </a:lnTo>
                  <a:lnTo>
                    <a:pt x="763" y="68"/>
                  </a:lnTo>
                  <a:lnTo>
                    <a:pt x="775" y="86"/>
                  </a:lnTo>
                  <a:lnTo>
                    <a:pt x="819" y="123"/>
                  </a:lnTo>
                  <a:lnTo>
                    <a:pt x="782" y="92"/>
                  </a:lnTo>
                  <a:lnTo>
                    <a:pt x="819" y="123"/>
                  </a:lnTo>
                  <a:lnTo>
                    <a:pt x="775" y="160"/>
                  </a:lnTo>
                  <a:lnTo>
                    <a:pt x="683" y="215"/>
                  </a:lnTo>
                  <a:lnTo>
                    <a:pt x="634" y="265"/>
                  </a:lnTo>
                  <a:lnTo>
                    <a:pt x="603" y="301"/>
                  </a:lnTo>
                  <a:lnTo>
                    <a:pt x="560" y="308"/>
                  </a:lnTo>
                  <a:lnTo>
                    <a:pt x="486" y="301"/>
                  </a:lnTo>
                  <a:lnTo>
                    <a:pt x="382" y="289"/>
                  </a:lnTo>
                  <a:lnTo>
                    <a:pt x="265" y="295"/>
                  </a:lnTo>
                  <a:lnTo>
                    <a:pt x="135" y="295"/>
                  </a:lnTo>
                  <a:lnTo>
                    <a:pt x="0" y="289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70" name="Freeform 12">
              <a:extLst>
                <a:ext uri="{FF2B5EF4-FFF2-40B4-BE49-F238E27FC236}">
                  <a16:creationId xmlns:a16="http://schemas.microsoft.com/office/drawing/2014/main" id="{3487C71D-DCEA-ADD5-7204-BCA4898479FC}"/>
                </a:ext>
              </a:extLst>
            </p:cNvPr>
            <p:cNvSpPr/>
            <p:nvPr/>
          </p:nvSpPr>
          <p:spPr bwMode="auto">
            <a:xfrm>
              <a:off x="2916" y="1817"/>
              <a:ext cx="1089" cy="615"/>
            </a:xfrm>
            <a:custGeom>
              <a:avLst/>
              <a:gdLst>
                <a:gd name="T0" fmla="*/ 1071 w 1089"/>
                <a:gd name="T1" fmla="*/ 394 h 615"/>
                <a:gd name="T2" fmla="*/ 1083 w 1089"/>
                <a:gd name="T3" fmla="*/ 443 h 615"/>
                <a:gd name="T4" fmla="*/ 1089 w 1089"/>
                <a:gd name="T5" fmla="*/ 455 h 615"/>
                <a:gd name="T6" fmla="*/ 1040 w 1089"/>
                <a:gd name="T7" fmla="*/ 474 h 615"/>
                <a:gd name="T8" fmla="*/ 991 w 1089"/>
                <a:gd name="T9" fmla="*/ 474 h 615"/>
                <a:gd name="T10" fmla="*/ 954 w 1089"/>
                <a:gd name="T11" fmla="*/ 474 h 615"/>
                <a:gd name="T12" fmla="*/ 899 w 1089"/>
                <a:gd name="T13" fmla="*/ 468 h 615"/>
                <a:gd name="T14" fmla="*/ 856 w 1089"/>
                <a:gd name="T15" fmla="*/ 462 h 615"/>
                <a:gd name="T16" fmla="*/ 812 w 1089"/>
                <a:gd name="T17" fmla="*/ 462 h 615"/>
                <a:gd name="T18" fmla="*/ 782 w 1089"/>
                <a:gd name="T19" fmla="*/ 474 h 615"/>
                <a:gd name="T20" fmla="*/ 763 w 1089"/>
                <a:gd name="T21" fmla="*/ 499 h 615"/>
                <a:gd name="T22" fmla="*/ 671 w 1089"/>
                <a:gd name="T23" fmla="*/ 523 h 615"/>
                <a:gd name="T24" fmla="*/ 585 w 1089"/>
                <a:gd name="T25" fmla="*/ 542 h 615"/>
                <a:gd name="T26" fmla="*/ 523 w 1089"/>
                <a:gd name="T27" fmla="*/ 560 h 615"/>
                <a:gd name="T28" fmla="*/ 455 w 1089"/>
                <a:gd name="T29" fmla="*/ 585 h 615"/>
                <a:gd name="T30" fmla="*/ 375 w 1089"/>
                <a:gd name="T31" fmla="*/ 597 h 615"/>
                <a:gd name="T32" fmla="*/ 345 w 1089"/>
                <a:gd name="T33" fmla="*/ 615 h 615"/>
                <a:gd name="T34" fmla="*/ 302 w 1089"/>
                <a:gd name="T35" fmla="*/ 517 h 615"/>
                <a:gd name="T36" fmla="*/ 289 w 1089"/>
                <a:gd name="T37" fmla="*/ 468 h 615"/>
                <a:gd name="T38" fmla="*/ 271 w 1089"/>
                <a:gd name="T39" fmla="*/ 412 h 615"/>
                <a:gd name="T40" fmla="*/ 234 w 1089"/>
                <a:gd name="T41" fmla="*/ 375 h 615"/>
                <a:gd name="T42" fmla="*/ 221 w 1089"/>
                <a:gd name="T43" fmla="*/ 357 h 615"/>
                <a:gd name="T44" fmla="*/ 209 w 1089"/>
                <a:gd name="T45" fmla="*/ 320 h 615"/>
                <a:gd name="T46" fmla="*/ 197 w 1089"/>
                <a:gd name="T47" fmla="*/ 295 h 615"/>
                <a:gd name="T48" fmla="*/ 154 w 1089"/>
                <a:gd name="T49" fmla="*/ 289 h 615"/>
                <a:gd name="T50" fmla="*/ 92 w 1089"/>
                <a:gd name="T51" fmla="*/ 283 h 615"/>
                <a:gd name="T52" fmla="*/ 31 w 1089"/>
                <a:gd name="T53" fmla="*/ 277 h 615"/>
                <a:gd name="T54" fmla="*/ 18 w 1089"/>
                <a:gd name="T55" fmla="*/ 252 h 615"/>
                <a:gd name="T56" fmla="*/ 6 w 1089"/>
                <a:gd name="T57" fmla="*/ 215 h 615"/>
                <a:gd name="T58" fmla="*/ 0 w 1089"/>
                <a:gd name="T59" fmla="*/ 178 h 615"/>
                <a:gd name="T60" fmla="*/ 0 w 1089"/>
                <a:gd name="T61" fmla="*/ 166 h 615"/>
                <a:gd name="T62" fmla="*/ 135 w 1089"/>
                <a:gd name="T63" fmla="*/ 172 h 615"/>
                <a:gd name="T64" fmla="*/ 265 w 1089"/>
                <a:gd name="T65" fmla="*/ 172 h 615"/>
                <a:gd name="T66" fmla="*/ 382 w 1089"/>
                <a:gd name="T67" fmla="*/ 166 h 615"/>
                <a:gd name="T68" fmla="*/ 486 w 1089"/>
                <a:gd name="T69" fmla="*/ 178 h 615"/>
                <a:gd name="T70" fmla="*/ 560 w 1089"/>
                <a:gd name="T71" fmla="*/ 185 h 615"/>
                <a:gd name="T72" fmla="*/ 603 w 1089"/>
                <a:gd name="T73" fmla="*/ 178 h 615"/>
                <a:gd name="T74" fmla="*/ 634 w 1089"/>
                <a:gd name="T75" fmla="*/ 142 h 615"/>
                <a:gd name="T76" fmla="*/ 683 w 1089"/>
                <a:gd name="T77" fmla="*/ 92 h 615"/>
                <a:gd name="T78" fmla="*/ 775 w 1089"/>
                <a:gd name="T79" fmla="*/ 37 h 615"/>
                <a:gd name="T80" fmla="*/ 819 w 1089"/>
                <a:gd name="T81" fmla="*/ 0 h 615"/>
                <a:gd name="T82" fmla="*/ 825 w 1089"/>
                <a:gd name="T83" fmla="*/ 6 h 615"/>
                <a:gd name="T84" fmla="*/ 868 w 1089"/>
                <a:gd name="T85" fmla="*/ 31 h 615"/>
                <a:gd name="T86" fmla="*/ 892 w 1089"/>
                <a:gd name="T87" fmla="*/ 55 h 615"/>
                <a:gd name="T88" fmla="*/ 899 w 1089"/>
                <a:gd name="T89" fmla="*/ 92 h 615"/>
                <a:gd name="T90" fmla="*/ 917 w 1089"/>
                <a:gd name="T91" fmla="*/ 148 h 615"/>
                <a:gd name="T92" fmla="*/ 929 w 1089"/>
                <a:gd name="T93" fmla="*/ 191 h 615"/>
                <a:gd name="T94" fmla="*/ 942 w 1089"/>
                <a:gd name="T95" fmla="*/ 215 h 615"/>
                <a:gd name="T96" fmla="*/ 954 w 1089"/>
                <a:gd name="T97" fmla="*/ 258 h 615"/>
                <a:gd name="T98" fmla="*/ 979 w 1089"/>
                <a:gd name="T99" fmla="*/ 277 h 615"/>
                <a:gd name="T100" fmla="*/ 1003 w 1089"/>
                <a:gd name="T101" fmla="*/ 289 h 615"/>
                <a:gd name="T102" fmla="*/ 1046 w 1089"/>
                <a:gd name="T103" fmla="*/ 302 h 615"/>
                <a:gd name="T104" fmla="*/ 1065 w 1089"/>
                <a:gd name="T105" fmla="*/ 314 h 615"/>
                <a:gd name="T106" fmla="*/ 1065 w 1089"/>
                <a:gd name="T107" fmla="*/ 326 h 615"/>
                <a:gd name="T108" fmla="*/ 1071 w 1089"/>
                <a:gd name="T109" fmla="*/ 357 h 615"/>
                <a:gd name="T110" fmla="*/ 1071 w 1089"/>
                <a:gd name="T111" fmla="*/ 394 h 61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89"/>
                <a:gd name="T169" fmla="*/ 0 h 615"/>
                <a:gd name="T170" fmla="*/ 1089 w 1089"/>
                <a:gd name="T171" fmla="*/ 615 h 61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89" h="615">
                  <a:moveTo>
                    <a:pt x="1071" y="394"/>
                  </a:moveTo>
                  <a:lnTo>
                    <a:pt x="1083" y="443"/>
                  </a:lnTo>
                  <a:lnTo>
                    <a:pt x="1089" y="455"/>
                  </a:lnTo>
                  <a:lnTo>
                    <a:pt x="1040" y="474"/>
                  </a:lnTo>
                  <a:lnTo>
                    <a:pt x="991" y="474"/>
                  </a:lnTo>
                  <a:lnTo>
                    <a:pt x="954" y="474"/>
                  </a:lnTo>
                  <a:lnTo>
                    <a:pt x="899" y="468"/>
                  </a:lnTo>
                  <a:lnTo>
                    <a:pt x="856" y="462"/>
                  </a:lnTo>
                  <a:lnTo>
                    <a:pt x="812" y="462"/>
                  </a:lnTo>
                  <a:lnTo>
                    <a:pt x="782" y="474"/>
                  </a:lnTo>
                  <a:lnTo>
                    <a:pt x="763" y="499"/>
                  </a:lnTo>
                  <a:lnTo>
                    <a:pt x="671" y="523"/>
                  </a:lnTo>
                  <a:lnTo>
                    <a:pt x="585" y="542"/>
                  </a:lnTo>
                  <a:lnTo>
                    <a:pt x="523" y="560"/>
                  </a:lnTo>
                  <a:lnTo>
                    <a:pt x="455" y="585"/>
                  </a:lnTo>
                  <a:lnTo>
                    <a:pt x="375" y="597"/>
                  </a:lnTo>
                  <a:lnTo>
                    <a:pt x="345" y="615"/>
                  </a:lnTo>
                  <a:lnTo>
                    <a:pt x="302" y="517"/>
                  </a:lnTo>
                  <a:lnTo>
                    <a:pt x="289" y="468"/>
                  </a:lnTo>
                  <a:lnTo>
                    <a:pt x="271" y="412"/>
                  </a:lnTo>
                  <a:lnTo>
                    <a:pt x="234" y="375"/>
                  </a:lnTo>
                  <a:lnTo>
                    <a:pt x="221" y="357"/>
                  </a:lnTo>
                  <a:lnTo>
                    <a:pt x="209" y="320"/>
                  </a:lnTo>
                  <a:lnTo>
                    <a:pt x="197" y="295"/>
                  </a:lnTo>
                  <a:lnTo>
                    <a:pt x="154" y="289"/>
                  </a:lnTo>
                  <a:lnTo>
                    <a:pt x="92" y="283"/>
                  </a:lnTo>
                  <a:lnTo>
                    <a:pt x="31" y="277"/>
                  </a:lnTo>
                  <a:lnTo>
                    <a:pt x="18" y="252"/>
                  </a:lnTo>
                  <a:lnTo>
                    <a:pt x="6" y="215"/>
                  </a:lnTo>
                  <a:lnTo>
                    <a:pt x="0" y="178"/>
                  </a:lnTo>
                  <a:lnTo>
                    <a:pt x="0" y="166"/>
                  </a:lnTo>
                  <a:lnTo>
                    <a:pt x="135" y="172"/>
                  </a:lnTo>
                  <a:lnTo>
                    <a:pt x="265" y="172"/>
                  </a:lnTo>
                  <a:lnTo>
                    <a:pt x="382" y="166"/>
                  </a:lnTo>
                  <a:lnTo>
                    <a:pt x="486" y="178"/>
                  </a:lnTo>
                  <a:lnTo>
                    <a:pt x="560" y="185"/>
                  </a:lnTo>
                  <a:lnTo>
                    <a:pt x="603" y="178"/>
                  </a:lnTo>
                  <a:lnTo>
                    <a:pt x="634" y="142"/>
                  </a:lnTo>
                  <a:lnTo>
                    <a:pt x="683" y="92"/>
                  </a:lnTo>
                  <a:lnTo>
                    <a:pt x="775" y="37"/>
                  </a:lnTo>
                  <a:lnTo>
                    <a:pt x="819" y="0"/>
                  </a:lnTo>
                  <a:lnTo>
                    <a:pt x="825" y="6"/>
                  </a:lnTo>
                  <a:lnTo>
                    <a:pt x="868" y="31"/>
                  </a:lnTo>
                  <a:lnTo>
                    <a:pt x="892" y="55"/>
                  </a:lnTo>
                  <a:lnTo>
                    <a:pt x="899" y="92"/>
                  </a:lnTo>
                  <a:lnTo>
                    <a:pt x="917" y="148"/>
                  </a:lnTo>
                  <a:lnTo>
                    <a:pt x="929" y="191"/>
                  </a:lnTo>
                  <a:lnTo>
                    <a:pt x="942" y="215"/>
                  </a:lnTo>
                  <a:lnTo>
                    <a:pt x="954" y="258"/>
                  </a:lnTo>
                  <a:lnTo>
                    <a:pt x="979" y="277"/>
                  </a:lnTo>
                  <a:lnTo>
                    <a:pt x="1003" y="289"/>
                  </a:lnTo>
                  <a:lnTo>
                    <a:pt x="1046" y="302"/>
                  </a:lnTo>
                  <a:lnTo>
                    <a:pt x="1065" y="314"/>
                  </a:lnTo>
                  <a:lnTo>
                    <a:pt x="1065" y="326"/>
                  </a:lnTo>
                  <a:lnTo>
                    <a:pt x="1071" y="357"/>
                  </a:lnTo>
                  <a:lnTo>
                    <a:pt x="1071" y="394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71" name="Freeform 13">
              <a:extLst>
                <a:ext uri="{FF2B5EF4-FFF2-40B4-BE49-F238E27FC236}">
                  <a16:creationId xmlns:a16="http://schemas.microsoft.com/office/drawing/2014/main" id="{9852A060-CF5D-EED8-5C31-76E30485D4FF}"/>
                </a:ext>
              </a:extLst>
            </p:cNvPr>
            <p:cNvSpPr/>
            <p:nvPr/>
          </p:nvSpPr>
          <p:spPr bwMode="auto">
            <a:xfrm>
              <a:off x="2744" y="2094"/>
              <a:ext cx="517" cy="468"/>
            </a:xfrm>
            <a:custGeom>
              <a:avLst/>
              <a:gdLst>
                <a:gd name="T0" fmla="*/ 461 w 517"/>
                <a:gd name="T1" fmla="*/ 191 h 468"/>
                <a:gd name="T2" fmla="*/ 474 w 517"/>
                <a:gd name="T3" fmla="*/ 240 h 468"/>
                <a:gd name="T4" fmla="*/ 517 w 517"/>
                <a:gd name="T5" fmla="*/ 338 h 468"/>
                <a:gd name="T6" fmla="*/ 492 w 517"/>
                <a:gd name="T7" fmla="*/ 357 h 468"/>
                <a:gd name="T8" fmla="*/ 443 w 517"/>
                <a:gd name="T9" fmla="*/ 412 h 468"/>
                <a:gd name="T10" fmla="*/ 357 w 517"/>
                <a:gd name="T11" fmla="*/ 455 h 468"/>
                <a:gd name="T12" fmla="*/ 338 w 517"/>
                <a:gd name="T13" fmla="*/ 468 h 468"/>
                <a:gd name="T14" fmla="*/ 332 w 517"/>
                <a:gd name="T15" fmla="*/ 443 h 468"/>
                <a:gd name="T16" fmla="*/ 320 w 517"/>
                <a:gd name="T17" fmla="*/ 418 h 468"/>
                <a:gd name="T18" fmla="*/ 301 w 517"/>
                <a:gd name="T19" fmla="*/ 406 h 468"/>
                <a:gd name="T20" fmla="*/ 270 w 517"/>
                <a:gd name="T21" fmla="*/ 400 h 468"/>
                <a:gd name="T22" fmla="*/ 246 w 517"/>
                <a:gd name="T23" fmla="*/ 400 h 468"/>
                <a:gd name="T24" fmla="*/ 209 w 517"/>
                <a:gd name="T25" fmla="*/ 400 h 468"/>
                <a:gd name="T26" fmla="*/ 190 w 517"/>
                <a:gd name="T27" fmla="*/ 400 h 468"/>
                <a:gd name="T28" fmla="*/ 160 w 517"/>
                <a:gd name="T29" fmla="*/ 375 h 468"/>
                <a:gd name="T30" fmla="*/ 67 w 517"/>
                <a:gd name="T31" fmla="*/ 314 h 468"/>
                <a:gd name="T32" fmla="*/ 24 w 517"/>
                <a:gd name="T33" fmla="*/ 302 h 468"/>
                <a:gd name="T34" fmla="*/ 6 w 517"/>
                <a:gd name="T35" fmla="*/ 295 h 468"/>
                <a:gd name="T36" fmla="*/ 0 w 517"/>
                <a:gd name="T37" fmla="*/ 283 h 468"/>
                <a:gd name="T38" fmla="*/ 6 w 517"/>
                <a:gd name="T39" fmla="*/ 265 h 468"/>
                <a:gd name="T40" fmla="*/ 12 w 517"/>
                <a:gd name="T41" fmla="*/ 252 h 468"/>
                <a:gd name="T42" fmla="*/ 36 w 517"/>
                <a:gd name="T43" fmla="*/ 234 h 468"/>
                <a:gd name="T44" fmla="*/ 80 w 517"/>
                <a:gd name="T45" fmla="*/ 209 h 468"/>
                <a:gd name="T46" fmla="*/ 123 w 517"/>
                <a:gd name="T47" fmla="*/ 185 h 468"/>
                <a:gd name="T48" fmla="*/ 153 w 517"/>
                <a:gd name="T49" fmla="*/ 135 h 468"/>
                <a:gd name="T50" fmla="*/ 178 w 517"/>
                <a:gd name="T51" fmla="*/ 86 h 468"/>
                <a:gd name="T52" fmla="*/ 203 w 517"/>
                <a:gd name="T53" fmla="*/ 18 h 468"/>
                <a:gd name="T54" fmla="*/ 203 w 517"/>
                <a:gd name="T55" fmla="*/ 6 h 468"/>
                <a:gd name="T56" fmla="*/ 203 w 517"/>
                <a:gd name="T57" fmla="*/ 0 h 468"/>
                <a:gd name="T58" fmla="*/ 264 w 517"/>
                <a:gd name="T59" fmla="*/ 6 h 468"/>
                <a:gd name="T60" fmla="*/ 326 w 517"/>
                <a:gd name="T61" fmla="*/ 12 h 468"/>
                <a:gd name="T62" fmla="*/ 369 w 517"/>
                <a:gd name="T63" fmla="*/ 18 h 468"/>
                <a:gd name="T64" fmla="*/ 381 w 517"/>
                <a:gd name="T65" fmla="*/ 43 h 468"/>
                <a:gd name="T66" fmla="*/ 393 w 517"/>
                <a:gd name="T67" fmla="*/ 80 h 468"/>
                <a:gd name="T68" fmla="*/ 406 w 517"/>
                <a:gd name="T69" fmla="*/ 98 h 468"/>
                <a:gd name="T70" fmla="*/ 443 w 517"/>
                <a:gd name="T71" fmla="*/ 135 h 468"/>
                <a:gd name="T72" fmla="*/ 461 w 517"/>
                <a:gd name="T73" fmla="*/ 191 h 4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7"/>
                <a:gd name="T112" fmla="*/ 0 h 468"/>
                <a:gd name="T113" fmla="*/ 517 w 517"/>
                <a:gd name="T114" fmla="*/ 468 h 46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7" h="468">
                  <a:moveTo>
                    <a:pt x="461" y="191"/>
                  </a:moveTo>
                  <a:lnTo>
                    <a:pt x="474" y="240"/>
                  </a:lnTo>
                  <a:lnTo>
                    <a:pt x="517" y="338"/>
                  </a:lnTo>
                  <a:lnTo>
                    <a:pt x="492" y="357"/>
                  </a:lnTo>
                  <a:lnTo>
                    <a:pt x="443" y="412"/>
                  </a:lnTo>
                  <a:lnTo>
                    <a:pt x="357" y="455"/>
                  </a:lnTo>
                  <a:lnTo>
                    <a:pt x="338" y="468"/>
                  </a:lnTo>
                  <a:lnTo>
                    <a:pt x="332" y="443"/>
                  </a:lnTo>
                  <a:lnTo>
                    <a:pt x="320" y="418"/>
                  </a:lnTo>
                  <a:lnTo>
                    <a:pt x="301" y="406"/>
                  </a:lnTo>
                  <a:lnTo>
                    <a:pt x="270" y="400"/>
                  </a:lnTo>
                  <a:lnTo>
                    <a:pt x="246" y="400"/>
                  </a:lnTo>
                  <a:lnTo>
                    <a:pt x="209" y="400"/>
                  </a:lnTo>
                  <a:lnTo>
                    <a:pt x="190" y="400"/>
                  </a:lnTo>
                  <a:lnTo>
                    <a:pt x="160" y="375"/>
                  </a:lnTo>
                  <a:lnTo>
                    <a:pt x="67" y="314"/>
                  </a:lnTo>
                  <a:lnTo>
                    <a:pt x="24" y="302"/>
                  </a:lnTo>
                  <a:lnTo>
                    <a:pt x="6" y="295"/>
                  </a:lnTo>
                  <a:lnTo>
                    <a:pt x="0" y="283"/>
                  </a:lnTo>
                  <a:lnTo>
                    <a:pt x="6" y="265"/>
                  </a:lnTo>
                  <a:lnTo>
                    <a:pt x="12" y="252"/>
                  </a:lnTo>
                  <a:lnTo>
                    <a:pt x="36" y="234"/>
                  </a:lnTo>
                  <a:lnTo>
                    <a:pt x="80" y="209"/>
                  </a:lnTo>
                  <a:lnTo>
                    <a:pt x="123" y="185"/>
                  </a:lnTo>
                  <a:lnTo>
                    <a:pt x="153" y="135"/>
                  </a:lnTo>
                  <a:lnTo>
                    <a:pt x="178" y="86"/>
                  </a:lnTo>
                  <a:lnTo>
                    <a:pt x="203" y="18"/>
                  </a:lnTo>
                  <a:lnTo>
                    <a:pt x="203" y="6"/>
                  </a:lnTo>
                  <a:lnTo>
                    <a:pt x="203" y="0"/>
                  </a:lnTo>
                  <a:lnTo>
                    <a:pt x="264" y="6"/>
                  </a:lnTo>
                  <a:lnTo>
                    <a:pt x="326" y="12"/>
                  </a:lnTo>
                  <a:lnTo>
                    <a:pt x="369" y="18"/>
                  </a:lnTo>
                  <a:lnTo>
                    <a:pt x="381" y="43"/>
                  </a:lnTo>
                  <a:lnTo>
                    <a:pt x="393" y="80"/>
                  </a:lnTo>
                  <a:lnTo>
                    <a:pt x="406" y="98"/>
                  </a:lnTo>
                  <a:lnTo>
                    <a:pt x="443" y="135"/>
                  </a:lnTo>
                  <a:lnTo>
                    <a:pt x="461" y="191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>
                <a:highlight>
                  <a:srgbClr val="FFFF00"/>
                </a:highlight>
              </a:endParaRPr>
            </a:p>
          </p:txBody>
        </p:sp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66BD4546-47E0-FEDF-1955-8D5DA3149951}"/>
                </a:ext>
              </a:extLst>
            </p:cNvPr>
            <p:cNvSpPr/>
            <p:nvPr/>
          </p:nvSpPr>
          <p:spPr bwMode="auto">
            <a:xfrm>
              <a:off x="1746" y="1663"/>
              <a:ext cx="641" cy="1176"/>
            </a:xfrm>
            <a:custGeom>
              <a:avLst/>
              <a:gdLst>
                <a:gd name="T0" fmla="*/ 641 w 641"/>
                <a:gd name="T1" fmla="*/ 111 h 1176"/>
                <a:gd name="T2" fmla="*/ 622 w 641"/>
                <a:gd name="T3" fmla="*/ 142 h 1176"/>
                <a:gd name="T4" fmla="*/ 604 w 641"/>
                <a:gd name="T5" fmla="*/ 203 h 1176"/>
                <a:gd name="T6" fmla="*/ 591 w 641"/>
                <a:gd name="T7" fmla="*/ 240 h 1176"/>
                <a:gd name="T8" fmla="*/ 579 w 641"/>
                <a:gd name="T9" fmla="*/ 265 h 1176"/>
                <a:gd name="T10" fmla="*/ 524 w 641"/>
                <a:gd name="T11" fmla="*/ 332 h 1176"/>
                <a:gd name="T12" fmla="*/ 487 w 641"/>
                <a:gd name="T13" fmla="*/ 400 h 1176"/>
                <a:gd name="T14" fmla="*/ 462 w 641"/>
                <a:gd name="T15" fmla="*/ 437 h 1176"/>
                <a:gd name="T16" fmla="*/ 456 w 641"/>
                <a:gd name="T17" fmla="*/ 474 h 1176"/>
                <a:gd name="T18" fmla="*/ 456 w 641"/>
                <a:gd name="T19" fmla="*/ 548 h 1176"/>
                <a:gd name="T20" fmla="*/ 456 w 641"/>
                <a:gd name="T21" fmla="*/ 566 h 1176"/>
                <a:gd name="T22" fmla="*/ 450 w 641"/>
                <a:gd name="T23" fmla="*/ 616 h 1176"/>
                <a:gd name="T24" fmla="*/ 425 w 641"/>
                <a:gd name="T25" fmla="*/ 671 h 1176"/>
                <a:gd name="T26" fmla="*/ 400 w 641"/>
                <a:gd name="T27" fmla="*/ 708 h 1176"/>
                <a:gd name="T28" fmla="*/ 388 w 641"/>
                <a:gd name="T29" fmla="*/ 733 h 1176"/>
                <a:gd name="T30" fmla="*/ 394 w 641"/>
                <a:gd name="T31" fmla="*/ 788 h 1176"/>
                <a:gd name="T32" fmla="*/ 407 w 641"/>
                <a:gd name="T33" fmla="*/ 880 h 1176"/>
                <a:gd name="T34" fmla="*/ 419 w 641"/>
                <a:gd name="T35" fmla="*/ 979 h 1176"/>
                <a:gd name="T36" fmla="*/ 413 w 641"/>
                <a:gd name="T37" fmla="*/ 1016 h 1176"/>
                <a:gd name="T38" fmla="*/ 400 w 641"/>
                <a:gd name="T39" fmla="*/ 1120 h 1176"/>
                <a:gd name="T40" fmla="*/ 394 w 641"/>
                <a:gd name="T41" fmla="*/ 1133 h 1176"/>
                <a:gd name="T42" fmla="*/ 376 w 641"/>
                <a:gd name="T43" fmla="*/ 1157 h 1176"/>
                <a:gd name="T44" fmla="*/ 357 w 641"/>
                <a:gd name="T45" fmla="*/ 1170 h 1176"/>
                <a:gd name="T46" fmla="*/ 339 w 641"/>
                <a:gd name="T47" fmla="*/ 1176 h 1176"/>
                <a:gd name="T48" fmla="*/ 283 w 641"/>
                <a:gd name="T49" fmla="*/ 1176 h 1176"/>
                <a:gd name="T50" fmla="*/ 240 w 641"/>
                <a:gd name="T51" fmla="*/ 1176 h 1176"/>
                <a:gd name="T52" fmla="*/ 234 w 641"/>
                <a:gd name="T53" fmla="*/ 1133 h 1176"/>
                <a:gd name="T54" fmla="*/ 216 w 641"/>
                <a:gd name="T55" fmla="*/ 1089 h 1176"/>
                <a:gd name="T56" fmla="*/ 185 w 641"/>
                <a:gd name="T57" fmla="*/ 1034 h 1176"/>
                <a:gd name="T58" fmla="*/ 154 w 641"/>
                <a:gd name="T59" fmla="*/ 973 h 1176"/>
                <a:gd name="T60" fmla="*/ 154 w 641"/>
                <a:gd name="T61" fmla="*/ 923 h 1176"/>
                <a:gd name="T62" fmla="*/ 160 w 641"/>
                <a:gd name="T63" fmla="*/ 843 h 1176"/>
                <a:gd name="T64" fmla="*/ 173 w 641"/>
                <a:gd name="T65" fmla="*/ 776 h 1176"/>
                <a:gd name="T66" fmla="*/ 173 w 641"/>
                <a:gd name="T67" fmla="*/ 726 h 1176"/>
                <a:gd name="T68" fmla="*/ 160 w 641"/>
                <a:gd name="T69" fmla="*/ 671 h 1176"/>
                <a:gd name="T70" fmla="*/ 123 w 641"/>
                <a:gd name="T71" fmla="*/ 628 h 1176"/>
                <a:gd name="T72" fmla="*/ 80 w 641"/>
                <a:gd name="T73" fmla="*/ 603 h 1176"/>
                <a:gd name="T74" fmla="*/ 37 w 641"/>
                <a:gd name="T75" fmla="*/ 572 h 1176"/>
                <a:gd name="T76" fmla="*/ 6 w 641"/>
                <a:gd name="T77" fmla="*/ 523 h 1176"/>
                <a:gd name="T78" fmla="*/ 0 w 641"/>
                <a:gd name="T79" fmla="*/ 492 h 1176"/>
                <a:gd name="T80" fmla="*/ 6 w 641"/>
                <a:gd name="T81" fmla="*/ 425 h 1176"/>
                <a:gd name="T82" fmla="*/ 43 w 641"/>
                <a:gd name="T83" fmla="*/ 351 h 1176"/>
                <a:gd name="T84" fmla="*/ 74 w 641"/>
                <a:gd name="T85" fmla="*/ 283 h 1176"/>
                <a:gd name="T86" fmla="*/ 80 w 641"/>
                <a:gd name="T87" fmla="*/ 228 h 1176"/>
                <a:gd name="T88" fmla="*/ 80 w 641"/>
                <a:gd name="T89" fmla="*/ 172 h 1176"/>
                <a:gd name="T90" fmla="*/ 74 w 641"/>
                <a:gd name="T91" fmla="*/ 136 h 1176"/>
                <a:gd name="T92" fmla="*/ 62 w 641"/>
                <a:gd name="T93" fmla="*/ 86 h 1176"/>
                <a:gd name="T94" fmla="*/ 56 w 641"/>
                <a:gd name="T95" fmla="*/ 49 h 1176"/>
                <a:gd name="T96" fmla="*/ 123 w 641"/>
                <a:gd name="T97" fmla="*/ 12 h 1176"/>
                <a:gd name="T98" fmla="*/ 173 w 641"/>
                <a:gd name="T99" fmla="*/ 0 h 1176"/>
                <a:gd name="T100" fmla="*/ 247 w 641"/>
                <a:gd name="T101" fmla="*/ 0 h 1176"/>
                <a:gd name="T102" fmla="*/ 320 w 641"/>
                <a:gd name="T103" fmla="*/ 6 h 1176"/>
                <a:gd name="T104" fmla="*/ 462 w 641"/>
                <a:gd name="T105" fmla="*/ 43 h 1176"/>
                <a:gd name="T106" fmla="*/ 517 w 641"/>
                <a:gd name="T107" fmla="*/ 49 h 1176"/>
                <a:gd name="T108" fmla="*/ 560 w 641"/>
                <a:gd name="T109" fmla="*/ 68 h 1176"/>
                <a:gd name="T110" fmla="*/ 610 w 641"/>
                <a:gd name="T111" fmla="*/ 99 h 1176"/>
                <a:gd name="T112" fmla="*/ 641 w 641"/>
                <a:gd name="T113" fmla="*/ 111 h 11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41"/>
                <a:gd name="T172" fmla="*/ 0 h 1176"/>
                <a:gd name="T173" fmla="*/ 641 w 641"/>
                <a:gd name="T174" fmla="*/ 1176 h 117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41" h="1176">
                  <a:moveTo>
                    <a:pt x="641" y="111"/>
                  </a:moveTo>
                  <a:lnTo>
                    <a:pt x="622" y="142"/>
                  </a:lnTo>
                  <a:lnTo>
                    <a:pt x="604" y="203"/>
                  </a:lnTo>
                  <a:lnTo>
                    <a:pt x="591" y="240"/>
                  </a:lnTo>
                  <a:lnTo>
                    <a:pt x="579" y="265"/>
                  </a:lnTo>
                  <a:lnTo>
                    <a:pt x="524" y="332"/>
                  </a:lnTo>
                  <a:lnTo>
                    <a:pt x="487" y="400"/>
                  </a:lnTo>
                  <a:lnTo>
                    <a:pt x="462" y="437"/>
                  </a:lnTo>
                  <a:lnTo>
                    <a:pt x="456" y="474"/>
                  </a:lnTo>
                  <a:lnTo>
                    <a:pt x="456" y="548"/>
                  </a:lnTo>
                  <a:lnTo>
                    <a:pt x="456" y="566"/>
                  </a:lnTo>
                  <a:lnTo>
                    <a:pt x="450" y="616"/>
                  </a:lnTo>
                  <a:lnTo>
                    <a:pt x="425" y="671"/>
                  </a:lnTo>
                  <a:lnTo>
                    <a:pt x="400" y="708"/>
                  </a:lnTo>
                  <a:lnTo>
                    <a:pt x="388" y="733"/>
                  </a:lnTo>
                  <a:lnTo>
                    <a:pt x="394" y="788"/>
                  </a:lnTo>
                  <a:lnTo>
                    <a:pt x="407" y="880"/>
                  </a:lnTo>
                  <a:lnTo>
                    <a:pt x="419" y="979"/>
                  </a:lnTo>
                  <a:lnTo>
                    <a:pt x="413" y="1016"/>
                  </a:lnTo>
                  <a:lnTo>
                    <a:pt x="400" y="1120"/>
                  </a:lnTo>
                  <a:lnTo>
                    <a:pt x="394" y="1133"/>
                  </a:lnTo>
                  <a:lnTo>
                    <a:pt x="376" y="1157"/>
                  </a:lnTo>
                  <a:lnTo>
                    <a:pt x="357" y="1170"/>
                  </a:lnTo>
                  <a:lnTo>
                    <a:pt x="339" y="1176"/>
                  </a:lnTo>
                  <a:lnTo>
                    <a:pt x="283" y="1176"/>
                  </a:lnTo>
                  <a:lnTo>
                    <a:pt x="240" y="1176"/>
                  </a:lnTo>
                  <a:lnTo>
                    <a:pt x="234" y="1133"/>
                  </a:lnTo>
                  <a:lnTo>
                    <a:pt x="216" y="1089"/>
                  </a:lnTo>
                  <a:lnTo>
                    <a:pt x="185" y="1034"/>
                  </a:lnTo>
                  <a:lnTo>
                    <a:pt x="154" y="973"/>
                  </a:lnTo>
                  <a:lnTo>
                    <a:pt x="154" y="923"/>
                  </a:lnTo>
                  <a:lnTo>
                    <a:pt x="160" y="843"/>
                  </a:lnTo>
                  <a:lnTo>
                    <a:pt x="173" y="776"/>
                  </a:lnTo>
                  <a:lnTo>
                    <a:pt x="173" y="726"/>
                  </a:lnTo>
                  <a:lnTo>
                    <a:pt x="160" y="671"/>
                  </a:lnTo>
                  <a:lnTo>
                    <a:pt x="123" y="628"/>
                  </a:lnTo>
                  <a:lnTo>
                    <a:pt x="80" y="603"/>
                  </a:lnTo>
                  <a:lnTo>
                    <a:pt x="37" y="572"/>
                  </a:lnTo>
                  <a:lnTo>
                    <a:pt x="6" y="523"/>
                  </a:lnTo>
                  <a:lnTo>
                    <a:pt x="0" y="492"/>
                  </a:lnTo>
                  <a:lnTo>
                    <a:pt x="6" y="425"/>
                  </a:lnTo>
                  <a:lnTo>
                    <a:pt x="43" y="351"/>
                  </a:lnTo>
                  <a:lnTo>
                    <a:pt x="74" y="283"/>
                  </a:lnTo>
                  <a:lnTo>
                    <a:pt x="80" y="228"/>
                  </a:lnTo>
                  <a:lnTo>
                    <a:pt x="80" y="172"/>
                  </a:lnTo>
                  <a:lnTo>
                    <a:pt x="74" y="136"/>
                  </a:lnTo>
                  <a:lnTo>
                    <a:pt x="62" y="86"/>
                  </a:lnTo>
                  <a:lnTo>
                    <a:pt x="56" y="49"/>
                  </a:lnTo>
                  <a:lnTo>
                    <a:pt x="123" y="12"/>
                  </a:lnTo>
                  <a:lnTo>
                    <a:pt x="173" y="0"/>
                  </a:lnTo>
                  <a:lnTo>
                    <a:pt x="247" y="0"/>
                  </a:lnTo>
                  <a:lnTo>
                    <a:pt x="320" y="6"/>
                  </a:lnTo>
                  <a:lnTo>
                    <a:pt x="462" y="43"/>
                  </a:lnTo>
                  <a:lnTo>
                    <a:pt x="517" y="49"/>
                  </a:lnTo>
                  <a:lnTo>
                    <a:pt x="560" y="68"/>
                  </a:lnTo>
                  <a:lnTo>
                    <a:pt x="610" y="99"/>
                  </a:lnTo>
                  <a:lnTo>
                    <a:pt x="641" y="111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>
                <a:solidFill>
                  <a:schemeClr val="bg1"/>
                </a:solidFill>
              </a:endParaRPr>
            </a:p>
          </p:txBody>
        </p:sp>
        <p:sp>
          <p:nvSpPr>
            <p:cNvPr id="73" name="Freeform 15">
              <a:extLst>
                <a:ext uri="{FF2B5EF4-FFF2-40B4-BE49-F238E27FC236}">
                  <a16:creationId xmlns:a16="http://schemas.microsoft.com/office/drawing/2014/main" id="{4FA9DAD7-899E-4C84-4B41-B6D7DCBC3074}"/>
                </a:ext>
              </a:extLst>
            </p:cNvPr>
            <p:cNvSpPr/>
            <p:nvPr/>
          </p:nvSpPr>
          <p:spPr bwMode="auto">
            <a:xfrm>
              <a:off x="2485" y="1811"/>
              <a:ext cx="622" cy="658"/>
            </a:xfrm>
            <a:custGeom>
              <a:avLst/>
              <a:gdLst>
                <a:gd name="T0" fmla="*/ 412 w 622"/>
                <a:gd name="T1" fmla="*/ 418 h 658"/>
                <a:gd name="T2" fmla="*/ 382 w 622"/>
                <a:gd name="T3" fmla="*/ 468 h 658"/>
                <a:gd name="T4" fmla="*/ 339 w 622"/>
                <a:gd name="T5" fmla="*/ 492 h 658"/>
                <a:gd name="T6" fmla="*/ 295 w 622"/>
                <a:gd name="T7" fmla="*/ 517 h 658"/>
                <a:gd name="T8" fmla="*/ 271 w 622"/>
                <a:gd name="T9" fmla="*/ 535 h 658"/>
                <a:gd name="T10" fmla="*/ 265 w 622"/>
                <a:gd name="T11" fmla="*/ 548 h 658"/>
                <a:gd name="T12" fmla="*/ 259 w 622"/>
                <a:gd name="T13" fmla="*/ 566 h 658"/>
                <a:gd name="T14" fmla="*/ 265 w 622"/>
                <a:gd name="T15" fmla="*/ 578 h 658"/>
                <a:gd name="T16" fmla="*/ 154 w 622"/>
                <a:gd name="T17" fmla="*/ 591 h 658"/>
                <a:gd name="T18" fmla="*/ 111 w 622"/>
                <a:gd name="T19" fmla="*/ 621 h 658"/>
                <a:gd name="T20" fmla="*/ 43 w 622"/>
                <a:gd name="T21" fmla="*/ 658 h 658"/>
                <a:gd name="T22" fmla="*/ 0 w 622"/>
                <a:gd name="T23" fmla="*/ 640 h 658"/>
                <a:gd name="T24" fmla="*/ 25 w 622"/>
                <a:gd name="T25" fmla="*/ 591 h 658"/>
                <a:gd name="T26" fmla="*/ 31 w 622"/>
                <a:gd name="T27" fmla="*/ 566 h 658"/>
                <a:gd name="T28" fmla="*/ 49 w 622"/>
                <a:gd name="T29" fmla="*/ 541 h 658"/>
                <a:gd name="T30" fmla="*/ 74 w 622"/>
                <a:gd name="T31" fmla="*/ 517 h 658"/>
                <a:gd name="T32" fmla="*/ 98 w 622"/>
                <a:gd name="T33" fmla="*/ 505 h 658"/>
                <a:gd name="T34" fmla="*/ 117 w 622"/>
                <a:gd name="T35" fmla="*/ 486 h 658"/>
                <a:gd name="T36" fmla="*/ 123 w 622"/>
                <a:gd name="T37" fmla="*/ 461 h 658"/>
                <a:gd name="T38" fmla="*/ 154 w 622"/>
                <a:gd name="T39" fmla="*/ 424 h 658"/>
                <a:gd name="T40" fmla="*/ 166 w 622"/>
                <a:gd name="T41" fmla="*/ 406 h 658"/>
                <a:gd name="T42" fmla="*/ 172 w 622"/>
                <a:gd name="T43" fmla="*/ 375 h 658"/>
                <a:gd name="T44" fmla="*/ 179 w 622"/>
                <a:gd name="T45" fmla="*/ 332 h 658"/>
                <a:gd name="T46" fmla="*/ 185 w 622"/>
                <a:gd name="T47" fmla="*/ 326 h 658"/>
                <a:gd name="T48" fmla="*/ 191 w 622"/>
                <a:gd name="T49" fmla="*/ 320 h 658"/>
                <a:gd name="T50" fmla="*/ 203 w 622"/>
                <a:gd name="T51" fmla="*/ 295 h 658"/>
                <a:gd name="T52" fmla="*/ 209 w 622"/>
                <a:gd name="T53" fmla="*/ 283 h 658"/>
                <a:gd name="T54" fmla="*/ 228 w 622"/>
                <a:gd name="T55" fmla="*/ 258 h 658"/>
                <a:gd name="T56" fmla="*/ 240 w 622"/>
                <a:gd name="T57" fmla="*/ 228 h 658"/>
                <a:gd name="T58" fmla="*/ 240 w 622"/>
                <a:gd name="T59" fmla="*/ 184 h 658"/>
                <a:gd name="T60" fmla="*/ 246 w 622"/>
                <a:gd name="T61" fmla="*/ 148 h 658"/>
                <a:gd name="T62" fmla="*/ 259 w 622"/>
                <a:gd name="T63" fmla="*/ 104 h 658"/>
                <a:gd name="T64" fmla="*/ 271 w 622"/>
                <a:gd name="T65" fmla="*/ 55 h 658"/>
                <a:gd name="T66" fmla="*/ 277 w 622"/>
                <a:gd name="T67" fmla="*/ 0 h 658"/>
                <a:gd name="T68" fmla="*/ 332 w 622"/>
                <a:gd name="T69" fmla="*/ 6 h 658"/>
                <a:gd name="T70" fmla="*/ 425 w 622"/>
                <a:gd name="T71" fmla="*/ 18 h 658"/>
                <a:gd name="T72" fmla="*/ 511 w 622"/>
                <a:gd name="T73" fmla="*/ 24 h 658"/>
                <a:gd name="T74" fmla="*/ 622 w 622"/>
                <a:gd name="T75" fmla="*/ 55 h 658"/>
                <a:gd name="T76" fmla="*/ 622 w 622"/>
                <a:gd name="T77" fmla="*/ 86 h 658"/>
                <a:gd name="T78" fmla="*/ 609 w 622"/>
                <a:gd name="T79" fmla="*/ 117 h 658"/>
                <a:gd name="T80" fmla="*/ 585 w 622"/>
                <a:gd name="T81" fmla="*/ 135 h 658"/>
                <a:gd name="T82" fmla="*/ 554 w 622"/>
                <a:gd name="T83" fmla="*/ 141 h 658"/>
                <a:gd name="T84" fmla="*/ 505 w 622"/>
                <a:gd name="T85" fmla="*/ 141 h 658"/>
                <a:gd name="T86" fmla="*/ 456 w 622"/>
                <a:gd name="T87" fmla="*/ 148 h 658"/>
                <a:gd name="T88" fmla="*/ 437 w 622"/>
                <a:gd name="T89" fmla="*/ 160 h 658"/>
                <a:gd name="T90" fmla="*/ 431 w 622"/>
                <a:gd name="T91" fmla="*/ 184 h 658"/>
                <a:gd name="T92" fmla="*/ 437 w 622"/>
                <a:gd name="T93" fmla="*/ 221 h 658"/>
                <a:gd name="T94" fmla="*/ 449 w 622"/>
                <a:gd name="T95" fmla="*/ 258 h 658"/>
                <a:gd name="T96" fmla="*/ 462 w 622"/>
                <a:gd name="T97" fmla="*/ 289 h 658"/>
                <a:gd name="T98" fmla="*/ 462 w 622"/>
                <a:gd name="T99" fmla="*/ 301 h 658"/>
                <a:gd name="T100" fmla="*/ 437 w 622"/>
                <a:gd name="T101" fmla="*/ 369 h 658"/>
                <a:gd name="T102" fmla="*/ 412 w 622"/>
                <a:gd name="T103" fmla="*/ 418 h 6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22"/>
                <a:gd name="T157" fmla="*/ 0 h 658"/>
                <a:gd name="T158" fmla="*/ 622 w 622"/>
                <a:gd name="T159" fmla="*/ 658 h 65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22" h="658">
                  <a:moveTo>
                    <a:pt x="412" y="418"/>
                  </a:moveTo>
                  <a:lnTo>
                    <a:pt x="382" y="468"/>
                  </a:lnTo>
                  <a:lnTo>
                    <a:pt x="339" y="492"/>
                  </a:lnTo>
                  <a:lnTo>
                    <a:pt x="295" y="517"/>
                  </a:lnTo>
                  <a:lnTo>
                    <a:pt x="271" y="535"/>
                  </a:lnTo>
                  <a:lnTo>
                    <a:pt x="265" y="548"/>
                  </a:lnTo>
                  <a:lnTo>
                    <a:pt x="259" y="566"/>
                  </a:lnTo>
                  <a:lnTo>
                    <a:pt x="265" y="578"/>
                  </a:lnTo>
                  <a:lnTo>
                    <a:pt x="154" y="591"/>
                  </a:lnTo>
                  <a:lnTo>
                    <a:pt x="111" y="621"/>
                  </a:lnTo>
                  <a:lnTo>
                    <a:pt x="43" y="658"/>
                  </a:lnTo>
                  <a:lnTo>
                    <a:pt x="0" y="640"/>
                  </a:lnTo>
                  <a:lnTo>
                    <a:pt x="25" y="591"/>
                  </a:lnTo>
                  <a:lnTo>
                    <a:pt x="31" y="566"/>
                  </a:lnTo>
                  <a:lnTo>
                    <a:pt x="49" y="541"/>
                  </a:lnTo>
                  <a:lnTo>
                    <a:pt x="74" y="517"/>
                  </a:lnTo>
                  <a:lnTo>
                    <a:pt x="98" y="505"/>
                  </a:lnTo>
                  <a:lnTo>
                    <a:pt x="117" y="486"/>
                  </a:lnTo>
                  <a:lnTo>
                    <a:pt x="123" y="461"/>
                  </a:lnTo>
                  <a:lnTo>
                    <a:pt x="154" y="424"/>
                  </a:lnTo>
                  <a:lnTo>
                    <a:pt x="166" y="406"/>
                  </a:lnTo>
                  <a:lnTo>
                    <a:pt x="172" y="375"/>
                  </a:lnTo>
                  <a:lnTo>
                    <a:pt x="179" y="332"/>
                  </a:lnTo>
                  <a:lnTo>
                    <a:pt x="185" y="326"/>
                  </a:lnTo>
                  <a:lnTo>
                    <a:pt x="191" y="320"/>
                  </a:lnTo>
                  <a:lnTo>
                    <a:pt x="203" y="295"/>
                  </a:lnTo>
                  <a:lnTo>
                    <a:pt x="209" y="283"/>
                  </a:lnTo>
                  <a:lnTo>
                    <a:pt x="228" y="258"/>
                  </a:lnTo>
                  <a:lnTo>
                    <a:pt x="240" y="228"/>
                  </a:lnTo>
                  <a:lnTo>
                    <a:pt x="240" y="184"/>
                  </a:lnTo>
                  <a:lnTo>
                    <a:pt x="246" y="148"/>
                  </a:lnTo>
                  <a:lnTo>
                    <a:pt x="259" y="104"/>
                  </a:lnTo>
                  <a:lnTo>
                    <a:pt x="271" y="55"/>
                  </a:lnTo>
                  <a:lnTo>
                    <a:pt x="277" y="0"/>
                  </a:lnTo>
                  <a:lnTo>
                    <a:pt x="332" y="6"/>
                  </a:lnTo>
                  <a:lnTo>
                    <a:pt x="425" y="18"/>
                  </a:lnTo>
                  <a:lnTo>
                    <a:pt x="511" y="24"/>
                  </a:lnTo>
                  <a:lnTo>
                    <a:pt x="622" y="55"/>
                  </a:lnTo>
                  <a:lnTo>
                    <a:pt x="622" y="86"/>
                  </a:lnTo>
                  <a:lnTo>
                    <a:pt x="609" y="117"/>
                  </a:lnTo>
                  <a:lnTo>
                    <a:pt x="585" y="135"/>
                  </a:lnTo>
                  <a:lnTo>
                    <a:pt x="554" y="141"/>
                  </a:lnTo>
                  <a:lnTo>
                    <a:pt x="505" y="141"/>
                  </a:lnTo>
                  <a:lnTo>
                    <a:pt x="456" y="148"/>
                  </a:lnTo>
                  <a:lnTo>
                    <a:pt x="437" y="160"/>
                  </a:lnTo>
                  <a:lnTo>
                    <a:pt x="431" y="184"/>
                  </a:lnTo>
                  <a:lnTo>
                    <a:pt x="437" y="221"/>
                  </a:lnTo>
                  <a:lnTo>
                    <a:pt x="449" y="258"/>
                  </a:lnTo>
                  <a:lnTo>
                    <a:pt x="462" y="289"/>
                  </a:lnTo>
                  <a:lnTo>
                    <a:pt x="462" y="301"/>
                  </a:lnTo>
                  <a:lnTo>
                    <a:pt x="437" y="369"/>
                  </a:lnTo>
                  <a:lnTo>
                    <a:pt x="412" y="418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FF99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74" name="Freeform 16">
              <a:extLst>
                <a:ext uri="{FF2B5EF4-FFF2-40B4-BE49-F238E27FC236}">
                  <a16:creationId xmlns:a16="http://schemas.microsoft.com/office/drawing/2014/main" id="{83B85F90-5AED-75AB-80E0-7BA2AC5D64C6}"/>
                </a:ext>
              </a:extLst>
            </p:cNvPr>
            <p:cNvSpPr/>
            <p:nvPr/>
          </p:nvSpPr>
          <p:spPr bwMode="auto">
            <a:xfrm>
              <a:off x="2276" y="2389"/>
              <a:ext cx="806" cy="444"/>
            </a:xfrm>
            <a:custGeom>
              <a:avLst/>
              <a:gdLst>
                <a:gd name="T0" fmla="*/ 0 w 806"/>
                <a:gd name="T1" fmla="*/ 388 h 444"/>
                <a:gd name="T2" fmla="*/ 24 w 806"/>
                <a:gd name="T3" fmla="*/ 345 h 444"/>
                <a:gd name="T4" fmla="*/ 37 w 806"/>
                <a:gd name="T5" fmla="*/ 314 h 444"/>
                <a:gd name="T6" fmla="*/ 55 w 806"/>
                <a:gd name="T7" fmla="*/ 283 h 444"/>
                <a:gd name="T8" fmla="*/ 74 w 806"/>
                <a:gd name="T9" fmla="*/ 259 h 444"/>
                <a:gd name="T10" fmla="*/ 92 w 806"/>
                <a:gd name="T11" fmla="*/ 234 h 444"/>
                <a:gd name="T12" fmla="*/ 111 w 806"/>
                <a:gd name="T13" fmla="*/ 216 h 444"/>
                <a:gd name="T14" fmla="*/ 141 w 806"/>
                <a:gd name="T15" fmla="*/ 197 h 444"/>
                <a:gd name="T16" fmla="*/ 172 w 806"/>
                <a:gd name="T17" fmla="*/ 179 h 444"/>
                <a:gd name="T18" fmla="*/ 197 w 806"/>
                <a:gd name="T19" fmla="*/ 167 h 444"/>
                <a:gd name="T20" fmla="*/ 209 w 806"/>
                <a:gd name="T21" fmla="*/ 142 h 444"/>
                <a:gd name="T22" fmla="*/ 209 w 806"/>
                <a:gd name="T23" fmla="*/ 117 h 444"/>
                <a:gd name="T24" fmla="*/ 221 w 806"/>
                <a:gd name="T25" fmla="*/ 99 h 444"/>
                <a:gd name="T26" fmla="*/ 209 w 806"/>
                <a:gd name="T27" fmla="*/ 68 h 444"/>
                <a:gd name="T28" fmla="*/ 258 w 806"/>
                <a:gd name="T29" fmla="*/ 80 h 444"/>
                <a:gd name="T30" fmla="*/ 307 w 806"/>
                <a:gd name="T31" fmla="*/ 50 h 444"/>
                <a:gd name="T32" fmla="*/ 363 w 806"/>
                <a:gd name="T33" fmla="*/ 13 h 444"/>
                <a:gd name="T34" fmla="*/ 474 w 806"/>
                <a:gd name="T35" fmla="*/ 0 h 444"/>
                <a:gd name="T36" fmla="*/ 492 w 806"/>
                <a:gd name="T37" fmla="*/ 7 h 444"/>
                <a:gd name="T38" fmla="*/ 535 w 806"/>
                <a:gd name="T39" fmla="*/ 19 h 444"/>
                <a:gd name="T40" fmla="*/ 628 w 806"/>
                <a:gd name="T41" fmla="*/ 80 h 444"/>
                <a:gd name="T42" fmla="*/ 658 w 806"/>
                <a:gd name="T43" fmla="*/ 105 h 444"/>
                <a:gd name="T44" fmla="*/ 677 w 806"/>
                <a:gd name="T45" fmla="*/ 105 h 444"/>
                <a:gd name="T46" fmla="*/ 714 w 806"/>
                <a:gd name="T47" fmla="*/ 105 h 444"/>
                <a:gd name="T48" fmla="*/ 738 w 806"/>
                <a:gd name="T49" fmla="*/ 105 h 444"/>
                <a:gd name="T50" fmla="*/ 769 w 806"/>
                <a:gd name="T51" fmla="*/ 111 h 444"/>
                <a:gd name="T52" fmla="*/ 788 w 806"/>
                <a:gd name="T53" fmla="*/ 123 h 444"/>
                <a:gd name="T54" fmla="*/ 800 w 806"/>
                <a:gd name="T55" fmla="*/ 148 h 444"/>
                <a:gd name="T56" fmla="*/ 806 w 806"/>
                <a:gd name="T57" fmla="*/ 173 h 444"/>
                <a:gd name="T58" fmla="*/ 794 w 806"/>
                <a:gd name="T59" fmla="*/ 179 h 444"/>
                <a:gd name="T60" fmla="*/ 781 w 806"/>
                <a:gd name="T61" fmla="*/ 216 h 444"/>
                <a:gd name="T62" fmla="*/ 751 w 806"/>
                <a:gd name="T63" fmla="*/ 277 h 444"/>
                <a:gd name="T64" fmla="*/ 689 w 806"/>
                <a:gd name="T65" fmla="*/ 339 h 444"/>
                <a:gd name="T66" fmla="*/ 652 w 806"/>
                <a:gd name="T67" fmla="*/ 394 h 444"/>
                <a:gd name="T68" fmla="*/ 652 w 806"/>
                <a:gd name="T69" fmla="*/ 425 h 444"/>
                <a:gd name="T70" fmla="*/ 652 w 806"/>
                <a:gd name="T71" fmla="*/ 437 h 444"/>
                <a:gd name="T72" fmla="*/ 591 w 806"/>
                <a:gd name="T73" fmla="*/ 444 h 444"/>
                <a:gd name="T74" fmla="*/ 523 w 806"/>
                <a:gd name="T75" fmla="*/ 437 h 444"/>
                <a:gd name="T76" fmla="*/ 480 w 806"/>
                <a:gd name="T77" fmla="*/ 431 h 444"/>
                <a:gd name="T78" fmla="*/ 449 w 806"/>
                <a:gd name="T79" fmla="*/ 431 h 444"/>
                <a:gd name="T80" fmla="*/ 431 w 806"/>
                <a:gd name="T81" fmla="*/ 431 h 444"/>
                <a:gd name="T82" fmla="*/ 394 w 806"/>
                <a:gd name="T83" fmla="*/ 437 h 444"/>
                <a:gd name="T84" fmla="*/ 344 w 806"/>
                <a:gd name="T85" fmla="*/ 437 h 444"/>
                <a:gd name="T86" fmla="*/ 307 w 806"/>
                <a:gd name="T87" fmla="*/ 431 h 444"/>
                <a:gd name="T88" fmla="*/ 283 w 806"/>
                <a:gd name="T89" fmla="*/ 431 h 444"/>
                <a:gd name="T90" fmla="*/ 240 w 806"/>
                <a:gd name="T91" fmla="*/ 413 h 444"/>
                <a:gd name="T92" fmla="*/ 221 w 806"/>
                <a:gd name="T93" fmla="*/ 400 h 444"/>
                <a:gd name="T94" fmla="*/ 203 w 806"/>
                <a:gd name="T95" fmla="*/ 400 h 444"/>
                <a:gd name="T96" fmla="*/ 178 w 806"/>
                <a:gd name="T97" fmla="*/ 413 h 444"/>
                <a:gd name="T98" fmla="*/ 111 w 806"/>
                <a:gd name="T99" fmla="*/ 425 h 444"/>
                <a:gd name="T100" fmla="*/ 80 w 806"/>
                <a:gd name="T101" fmla="*/ 425 h 444"/>
                <a:gd name="T102" fmla="*/ 61 w 806"/>
                <a:gd name="T103" fmla="*/ 413 h 444"/>
                <a:gd name="T104" fmla="*/ 6 w 806"/>
                <a:gd name="T105" fmla="*/ 388 h 444"/>
                <a:gd name="T106" fmla="*/ 0 w 806"/>
                <a:gd name="T107" fmla="*/ 388 h 44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06"/>
                <a:gd name="T163" fmla="*/ 0 h 444"/>
                <a:gd name="T164" fmla="*/ 806 w 806"/>
                <a:gd name="T165" fmla="*/ 444 h 44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06" h="444">
                  <a:moveTo>
                    <a:pt x="0" y="388"/>
                  </a:moveTo>
                  <a:lnTo>
                    <a:pt x="24" y="345"/>
                  </a:lnTo>
                  <a:lnTo>
                    <a:pt x="37" y="314"/>
                  </a:lnTo>
                  <a:lnTo>
                    <a:pt x="55" y="283"/>
                  </a:lnTo>
                  <a:lnTo>
                    <a:pt x="74" y="259"/>
                  </a:lnTo>
                  <a:lnTo>
                    <a:pt x="92" y="234"/>
                  </a:lnTo>
                  <a:lnTo>
                    <a:pt x="111" y="216"/>
                  </a:lnTo>
                  <a:lnTo>
                    <a:pt x="141" y="197"/>
                  </a:lnTo>
                  <a:lnTo>
                    <a:pt x="172" y="179"/>
                  </a:lnTo>
                  <a:lnTo>
                    <a:pt x="197" y="167"/>
                  </a:lnTo>
                  <a:lnTo>
                    <a:pt x="209" y="142"/>
                  </a:lnTo>
                  <a:lnTo>
                    <a:pt x="209" y="117"/>
                  </a:lnTo>
                  <a:lnTo>
                    <a:pt x="221" y="99"/>
                  </a:lnTo>
                  <a:lnTo>
                    <a:pt x="209" y="68"/>
                  </a:lnTo>
                  <a:lnTo>
                    <a:pt x="258" y="80"/>
                  </a:lnTo>
                  <a:lnTo>
                    <a:pt x="307" y="50"/>
                  </a:lnTo>
                  <a:lnTo>
                    <a:pt x="363" y="13"/>
                  </a:lnTo>
                  <a:lnTo>
                    <a:pt x="474" y="0"/>
                  </a:lnTo>
                  <a:lnTo>
                    <a:pt x="492" y="7"/>
                  </a:lnTo>
                  <a:lnTo>
                    <a:pt x="535" y="19"/>
                  </a:lnTo>
                  <a:lnTo>
                    <a:pt x="628" y="80"/>
                  </a:lnTo>
                  <a:lnTo>
                    <a:pt x="658" y="105"/>
                  </a:lnTo>
                  <a:lnTo>
                    <a:pt x="677" y="105"/>
                  </a:lnTo>
                  <a:lnTo>
                    <a:pt x="714" y="105"/>
                  </a:lnTo>
                  <a:lnTo>
                    <a:pt x="738" y="105"/>
                  </a:lnTo>
                  <a:lnTo>
                    <a:pt x="769" y="111"/>
                  </a:lnTo>
                  <a:lnTo>
                    <a:pt x="788" y="123"/>
                  </a:lnTo>
                  <a:lnTo>
                    <a:pt x="800" y="148"/>
                  </a:lnTo>
                  <a:lnTo>
                    <a:pt x="806" y="173"/>
                  </a:lnTo>
                  <a:lnTo>
                    <a:pt x="794" y="179"/>
                  </a:lnTo>
                  <a:lnTo>
                    <a:pt x="781" y="216"/>
                  </a:lnTo>
                  <a:lnTo>
                    <a:pt x="751" y="277"/>
                  </a:lnTo>
                  <a:lnTo>
                    <a:pt x="689" y="339"/>
                  </a:lnTo>
                  <a:lnTo>
                    <a:pt x="652" y="394"/>
                  </a:lnTo>
                  <a:lnTo>
                    <a:pt x="652" y="425"/>
                  </a:lnTo>
                  <a:lnTo>
                    <a:pt x="652" y="437"/>
                  </a:lnTo>
                  <a:lnTo>
                    <a:pt x="591" y="444"/>
                  </a:lnTo>
                  <a:lnTo>
                    <a:pt x="523" y="437"/>
                  </a:lnTo>
                  <a:lnTo>
                    <a:pt x="480" y="431"/>
                  </a:lnTo>
                  <a:lnTo>
                    <a:pt x="449" y="431"/>
                  </a:lnTo>
                  <a:lnTo>
                    <a:pt x="431" y="431"/>
                  </a:lnTo>
                  <a:lnTo>
                    <a:pt x="394" y="437"/>
                  </a:lnTo>
                  <a:lnTo>
                    <a:pt x="344" y="437"/>
                  </a:lnTo>
                  <a:lnTo>
                    <a:pt x="307" y="431"/>
                  </a:lnTo>
                  <a:lnTo>
                    <a:pt x="283" y="431"/>
                  </a:lnTo>
                  <a:lnTo>
                    <a:pt x="240" y="413"/>
                  </a:lnTo>
                  <a:lnTo>
                    <a:pt x="221" y="400"/>
                  </a:lnTo>
                  <a:lnTo>
                    <a:pt x="203" y="400"/>
                  </a:lnTo>
                  <a:lnTo>
                    <a:pt x="178" y="413"/>
                  </a:lnTo>
                  <a:lnTo>
                    <a:pt x="111" y="425"/>
                  </a:lnTo>
                  <a:lnTo>
                    <a:pt x="80" y="425"/>
                  </a:lnTo>
                  <a:lnTo>
                    <a:pt x="61" y="413"/>
                  </a:lnTo>
                  <a:lnTo>
                    <a:pt x="6" y="388"/>
                  </a:lnTo>
                  <a:lnTo>
                    <a:pt x="0" y="388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7A030873-4ED2-5E49-CC43-9BB9AB919F5F}"/>
                </a:ext>
              </a:extLst>
            </p:cNvPr>
            <p:cNvSpPr/>
            <p:nvPr/>
          </p:nvSpPr>
          <p:spPr bwMode="auto">
            <a:xfrm>
              <a:off x="1242" y="1571"/>
              <a:ext cx="744" cy="1292"/>
            </a:xfrm>
            <a:custGeom>
              <a:avLst/>
              <a:gdLst>
                <a:gd name="T0" fmla="*/ 37 w 744"/>
                <a:gd name="T1" fmla="*/ 591 h 1292"/>
                <a:gd name="T2" fmla="*/ 37 w 744"/>
                <a:gd name="T3" fmla="*/ 492 h 1292"/>
                <a:gd name="T4" fmla="*/ 30 w 744"/>
                <a:gd name="T5" fmla="*/ 443 h 1292"/>
                <a:gd name="T6" fmla="*/ 55 w 744"/>
                <a:gd name="T7" fmla="*/ 418 h 1292"/>
                <a:gd name="T8" fmla="*/ 80 w 744"/>
                <a:gd name="T9" fmla="*/ 363 h 1292"/>
                <a:gd name="T10" fmla="*/ 104 w 744"/>
                <a:gd name="T11" fmla="*/ 240 h 1292"/>
                <a:gd name="T12" fmla="*/ 129 w 744"/>
                <a:gd name="T13" fmla="*/ 191 h 1292"/>
                <a:gd name="T14" fmla="*/ 240 w 744"/>
                <a:gd name="T15" fmla="*/ 129 h 1292"/>
                <a:gd name="T16" fmla="*/ 295 w 744"/>
                <a:gd name="T17" fmla="*/ 67 h 1292"/>
                <a:gd name="T18" fmla="*/ 326 w 744"/>
                <a:gd name="T19" fmla="*/ 0 h 1292"/>
                <a:gd name="T20" fmla="*/ 363 w 744"/>
                <a:gd name="T21" fmla="*/ 67 h 1292"/>
                <a:gd name="T22" fmla="*/ 498 w 744"/>
                <a:gd name="T23" fmla="*/ 147 h 1292"/>
                <a:gd name="T24" fmla="*/ 560 w 744"/>
                <a:gd name="T25" fmla="*/ 141 h 1292"/>
                <a:gd name="T26" fmla="*/ 578 w 744"/>
                <a:gd name="T27" fmla="*/ 228 h 1292"/>
                <a:gd name="T28" fmla="*/ 584 w 744"/>
                <a:gd name="T29" fmla="*/ 320 h 1292"/>
                <a:gd name="T30" fmla="*/ 547 w 744"/>
                <a:gd name="T31" fmla="*/ 443 h 1292"/>
                <a:gd name="T32" fmla="*/ 504 w 744"/>
                <a:gd name="T33" fmla="*/ 584 h 1292"/>
                <a:gd name="T34" fmla="*/ 541 w 744"/>
                <a:gd name="T35" fmla="*/ 664 h 1292"/>
                <a:gd name="T36" fmla="*/ 627 w 744"/>
                <a:gd name="T37" fmla="*/ 720 h 1292"/>
                <a:gd name="T38" fmla="*/ 677 w 744"/>
                <a:gd name="T39" fmla="*/ 818 h 1292"/>
                <a:gd name="T40" fmla="*/ 664 w 744"/>
                <a:gd name="T41" fmla="*/ 935 h 1292"/>
                <a:gd name="T42" fmla="*/ 658 w 744"/>
                <a:gd name="T43" fmla="*/ 1065 h 1292"/>
                <a:gd name="T44" fmla="*/ 720 w 744"/>
                <a:gd name="T45" fmla="*/ 1181 h 1292"/>
                <a:gd name="T46" fmla="*/ 744 w 744"/>
                <a:gd name="T47" fmla="*/ 1268 h 1292"/>
                <a:gd name="T48" fmla="*/ 677 w 744"/>
                <a:gd name="T49" fmla="*/ 1286 h 1292"/>
                <a:gd name="T50" fmla="*/ 658 w 744"/>
                <a:gd name="T51" fmla="*/ 1292 h 1292"/>
                <a:gd name="T52" fmla="*/ 627 w 744"/>
                <a:gd name="T53" fmla="*/ 1262 h 1292"/>
                <a:gd name="T54" fmla="*/ 566 w 744"/>
                <a:gd name="T55" fmla="*/ 1181 h 1292"/>
                <a:gd name="T56" fmla="*/ 504 w 744"/>
                <a:gd name="T57" fmla="*/ 1163 h 1292"/>
                <a:gd name="T58" fmla="*/ 461 w 744"/>
                <a:gd name="T59" fmla="*/ 1132 h 1292"/>
                <a:gd name="T60" fmla="*/ 424 w 744"/>
                <a:gd name="T61" fmla="*/ 1114 h 1292"/>
                <a:gd name="T62" fmla="*/ 381 w 744"/>
                <a:gd name="T63" fmla="*/ 1132 h 1292"/>
                <a:gd name="T64" fmla="*/ 320 w 744"/>
                <a:gd name="T65" fmla="*/ 1151 h 1292"/>
                <a:gd name="T66" fmla="*/ 270 w 744"/>
                <a:gd name="T67" fmla="*/ 1108 h 1292"/>
                <a:gd name="T68" fmla="*/ 190 w 744"/>
                <a:gd name="T69" fmla="*/ 1065 h 1292"/>
                <a:gd name="T70" fmla="*/ 147 w 744"/>
                <a:gd name="T71" fmla="*/ 1040 h 1292"/>
                <a:gd name="T72" fmla="*/ 110 w 744"/>
                <a:gd name="T73" fmla="*/ 948 h 1292"/>
                <a:gd name="T74" fmla="*/ 55 w 744"/>
                <a:gd name="T75" fmla="*/ 905 h 1292"/>
                <a:gd name="T76" fmla="*/ 24 w 744"/>
                <a:gd name="T77" fmla="*/ 849 h 1292"/>
                <a:gd name="T78" fmla="*/ 24 w 744"/>
                <a:gd name="T79" fmla="*/ 812 h 1292"/>
                <a:gd name="T80" fmla="*/ 6 w 744"/>
                <a:gd name="T81" fmla="*/ 757 h 1292"/>
                <a:gd name="T82" fmla="*/ 12 w 744"/>
                <a:gd name="T83" fmla="*/ 720 h 1292"/>
                <a:gd name="T84" fmla="*/ 37 w 744"/>
                <a:gd name="T85" fmla="*/ 671 h 129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44"/>
                <a:gd name="T130" fmla="*/ 0 h 1292"/>
                <a:gd name="T131" fmla="*/ 744 w 744"/>
                <a:gd name="T132" fmla="*/ 1292 h 129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44" h="1292">
                  <a:moveTo>
                    <a:pt x="43" y="646"/>
                  </a:moveTo>
                  <a:lnTo>
                    <a:pt x="37" y="591"/>
                  </a:lnTo>
                  <a:lnTo>
                    <a:pt x="37" y="535"/>
                  </a:lnTo>
                  <a:lnTo>
                    <a:pt x="37" y="492"/>
                  </a:lnTo>
                  <a:lnTo>
                    <a:pt x="30" y="449"/>
                  </a:lnTo>
                  <a:lnTo>
                    <a:pt x="30" y="443"/>
                  </a:lnTo>
                  <a:lnTo>
                    <a:pt x="43" y="437"/>
                  </a:lnTo>
                  <a:lnTo>
                    <a:pt x="55" y="418"/>
                  </a:lnTo>
                  <a:lnTo>
                    <a:pt x="67" y="394"/>
                  </a:lnTo>
                  <a:lnTo>
                    <a:pt x="80" y="363"/>
                  </a:lnTo>
                  <a:lnTo>
                    <a:pt x="92" y="308"/>
                  </a:lnTo>
                  <a:lnTo>
                    <a:pt x="104" y="240"/>
                  </a:lnTo>
                  <a:lnTo>
                    <a:pt x="129" y="197"/>
                  </a:lnTo>
                  <a:lnTo>
                    <a:pt x="129" y="191"/>
                  </a:lnTo>
                  <a:lnTo>
                    <a:pt x="147" y="172"/>
                  </a:lnTo>
                  <a:lnTo>
                    <a:pt x="240" y="129"/>
                  </a:lnTo>
                  <a:lnTo>
                    <a:pt x="270" y="111"/>
                  </a:lnTo>
                  <a:lnTo>
                    <a:pt x="295" y="67"/>
                  </a:lnTo>
                  <a:lnTo>
                    <a:pt x="314" y="12"/>
                  </a:lnTo>
                  <a:lnTo>
                    <a:pt x="326" y="0"/>
                  </a:lnTo>
                  <a:lnTo>
                    <a:pt x="320" y="6"/>
                  </a:lnTo>
                  <a:lnTo>
                    <a:pt x="363" y="67"/>
                  </a:lnTo>
                  <a:lnTo>
                    <a:pt x="430" y="123"/>
                  </a:lnTo>
                  <a:lnTo>
                    <a:pt x="498" y="147"/>
                  </a:lnTo>
                  <a:lnTo>
                    <a:pt x="547" y="147"/>
                  </a:lnTo>
                  <a:lnTo>
                    <a:pt x="560" y="141"/>
                  </a:lnTo>
                  <a:lnTo>
                    <a:pt x="566" y="178"/>
                  </a:lnTo>
                  <a:lnTo>
                    <a:pt x="578" y="228"/>
                  </a:lnTo>
                  <a:lnTo>
                    <a:pt x="584" y="264"/>
                  </a:lnTo>
                  <a:lnTo>
                    <a:pt x="584" y="320"/>
                  </a:lnTo>
                  <a:lnTo>
                    <a:pt x="578" y="375"/>
                  </a:lnTo>
                  <a:lnTo>
                    <a:pt x="547" y="443"/>
                  </a:lnTo>
                  <a:lnTo>
                    <a:pt x="510" y="517"/>
                  </a:lnTo>
                  <a:lnTo>
                    <a:pt x="504" y="584"/>
                  </a:lnTo>
                  <a:lnTo>
                    <a:pt x="510" y="615"/>
                  </a:lnTo>
                  <a:lnTo>
                    <a:pt x="541" y="664"/>
                  </a:lnTo>
                  <a:lnTo>
                    <a:pt x="584" y="695"/>
                  </a:lnTo>
                  <a:lnTo>
                    <a:pt x="627" y="720"/>
                  </a:lnTo>
                  <a:lnTo>
                    <a:pt x="664" y="763"/>
                  </a:lnTo>
                  <a:lnTo>
                    <a:pt x="677" y="818"/>
                  </a:lnTo>
                  <a:lnTo>
                    <a:pt x="677" y="868"/>
                  </a:lnTo>
                  <a:lnTo>
                    <a:pt x="664" y="935"/>
                  </a:lnTo>
                  <a:lnTo>
                    <a:pt x="658" y="1015"/>
                  </a:lnTo>
                  <a:lnTo>
                    <a:pt x="658" y="1065"/>
                  </a:lnTo>
                  <a:lnTo>
                    <a:pt x="689" y="1126"/>
                  </a:lnTo>
                  <a:lnTo>
                    <a:pt x="720" y="1181"/>
                  </a:lnTo>
                  <a:lnTo>
                    <a:pt x="738" y="1225"/>
                  </a:lnTo>
                  <a:lnTo>
                    <a:pt x="744" y="1268"/>
                  </a:lnTo>
                  <a:lnTo>
                    <a:pt x="732" y="1268"/>
                  </a:lnTo>
                  <a:lnTo>
                    <a:pt x="677" y="1286"/>
                  </a:lnTo>
                  <a:lnTo>
                    <a:pt x="664" y="1292"/>
                  </a:lnTo>
                  <a:lnTo>
                    <a:pt x="658" y="1292"/>
                  </a:lnTo>
                  <a:lnTo>
                    <a:pt x="640" y="1274"/>
                  </a:lnTo>
                  <a:lnTo>
                    <a:pt x="627" y="1262"/>
                  </a:lnTo>
                  <a:lnTo>
                    <a:pt x="591" y="1218"/>
                  </a:lnTo>
                  <a:lnTo>
                    <a:pt x="566" y="1181"/>
                  </a:lnTo>
                  <a:lnTo>
                    <a:pt x="547" y="1169"/>
                  </a:lnTo>
                  <a:lnTo>
                    <a:pt x="504" y="1163"/>
                  </a:lnTo>
                  <a:lnTo>
                    <a:pt x="492" y="1151"/>
                  </a:lnTo>
                  <a:lnTo>
                    <a:pt x="461" y="1132"/>
                  </a:lnTo>
                  <a:lnTo>
                    <a:pt x="443" y="1126"/>
                  </a:lnTo>
                  <a:lnTo>
                    <a:pt x="424" y="1114"/>
                  </a:lnTo>
                  <a:lnTo>
                    <a:pt x="406" y="1120"/>
                  </a:lnTo>
                  <a:lnTo>
                    <a:pt x="381" y="1132"/>
                  </a:lnTo>
                  <a:lnTo>
                    <a:pt x="332" y="1157"/>
                  </a:lnTo>
                  <a:lnTo>
                    <a:pt x="320" y="1151"/>
                  </a:lnTo>
                  <a:lnTo>
                    <a:pt x="289" y="1132"/>
                  </a:lnTo>
                  <a:lnTo>
                    <a:pt x="270" y="1108"/>
                  </a:lnTo>
                  <a:lnTo>
                    <a:pt x="233" y="1083"/>
                  </a:lnTo>
                  <a:lnTo>
                    <a:pt x="190" y="1065"/>
                  </a:lnTo>
                  <a:lnTo>
                    <a:pt x="166" y="1058"/>
                  </a:lnTo>
                  <a:lnTo>
                    <a:pt x="147" y="1040"/>
                  </a:lnTo>
                  <a:lnTo>
                    <a:pt x="135" y="985"/>
                  </a:lnTo>
                  <a:lnTo>
                    <a:pt x="110" y="948"/>
                  </a:lnTo>
                  <a:lnTo>
                    <a:pt x="73" y="923"/>
                  </a:lnTo>
                  <a:lnTo>
                    <a:pt x="55" y="905"/>
                  </a:lnTo>
                  <a:lnTo>
                    <a:pt x="43" y="880"/>
                  </a:lnTo>
                  <a:lnTo>
                    <a:pt x="24" y="849"/>
                  </a:lnTo>
                  <a:lnTo>
                    <a:pt x="24" y="831"/>
                  </a:lnTo>
                  <a:lnTo>
                    <a:pt x="24" y="812"/>
                  </a:lnTo>
                  <a:lnTo>
                    <a:pt x="18" y="781"/>
                  </a:lnTo>
                  <a:lnTo>
                    <a:pt x="6" y="757"/>
                  </a:lnTo>
                  <a:lnTo>
                    <a:pt x="0" y="745"/>
                  </a:lnTo>
                  <a:lnTo>
                    <a:pt x="12" y="720"/>
                  </a:lnTo>
                  <a:lnTo>
                    <a:pt x="30" y="695"/>
                  </a:lnTo>
                  <a:lnTo>
                    <a:pt x="37" y="671"/>
                  </a:lnTo>
                  <a:lnTo>
                    <a:pt x="43" y="646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95FD9ACE-0C50-EDA2-8033-02715EDC337A}"/>
                </a:ext>
              </a:extLst>
            </p:cNvPr>
            <p:cNvSpPr/>
            <p:nvPr/>
          </p:nvSpPr>
          <p:spPr bwMode="auto">
            <a:xfrm>
              <a:off x="2664" y="2820"/>
              <a:ext cx="732" cy="646"/>
            </a:xfrm>
            <a:custGeom>
              <a:avLst/>
              <a:gdLst>
                <a:gd name="T0" fmla="*/ 449 w 732"/>
                <a:gd name="T1" fmla="*/ 622 h 646"/>
                <a:gd name="T2" fmla="*/ 332 w 732"/>
                <a:gd name="T3" fmla="*/ 628 h 646"/>
                <a:gd name="T4" fmla="*/ 270 w 732"/>
                <a:gd name="T5" fmla="*/ 628 h 646"/>
                <a:gd name="T6" fmla="*/ 190 w 732"/>
                <a:gd name="T7" fmla="*/ 640 h 646"/>
                <a:gd name="T8" fmla="*/ 190 w 732"/>
                <a:gd name="T9" fmla="*/ 622 h 646"/>
                <a:gd name="T10" fmla="*/ 160 w 732"/>
                <a:gd name="T11" fmla="*/ 536 h 646"/>
                <a:gd name="T12" fmla="*/ 12 w 732"/>
                <a:gd name="T13" fmla="*/ 308 h 646"/>
                <a:gd name="T14" fmla="*/ 6 w 732"/>
                <a:gd name="T15" fmla="*/ 259 h 646"/>
                <a:gd name="T16" fmla="*/ 18 w 732"/>
                <a:gd name="T17" fmla="*/ 123 h 646"/>
                <a:gd name="T18" fmla="*/ 61 w 732"/>
                <a:gd name="T19" fmla="*/ 0 h 646"/>
                <a:gd name="T20" fmla="*/ 135 w 732"/>
                <a:gd name="T21" fmla="*/ 6 h 646"/>
                <a:gd name="T22" fmla="*/ 264 w 732"/>
                <a:gd name="T23" fmla="*/ 6 h 646"/>
                <a:gd name="T24" fmla="*/ 301 w 732"/>
                <a:gd name="T25" fmla="*/ 13 h 646"/>
                <a:gd name="T26" fmla="*/ 455 w 732"/>
                <a:gd name="T27" fmla="*/ 37 h 646"/>
                <a:gd name="T28" fmla="*/ 492 w 732"/>
                <a:gd name="T29" fmla="*/ 68 h 646"/>
                <a:gd name="T30" fmla="*/ 541 w 732"/>
                <a:gd name="T31" fmla="*/ 99 h 646"/>
                <a:gd name="T32" fmla="*/ 584 w 732"/>
                <a:gd name="T33" fmla="*/ 80 h 646"/>
                <a:gd name="T34" fmla="*/ 640 w 732"/>
                <a:gd name="T35" fmla="*/ 68 h 646"/>
                <a:gd name="T36" fmla="*/ 695 w 732"/>
                <a:gd name="T37" fmla="*/ 117 h 646"/>
                <a:gd name="T38" fmla="*/ 732 w 732"/>
                <a:gd name="T39" fmla="*/ 142 h 646"/>
                <a:gd name="T40" fmla="*/ 652 w 732"/>
                <a:gd name="T41" fmla="*/ 197 h 646"/>
                <a:gd name="T42" fmla="*/ 603 w 732"/>
                <a:gd name="T43" fmla="*/ 246 h 646"/>
                <a:gd name="T44" fmla="*/ 590 w 732"/>
                <a:gd name="T45" fmla="*/ 333 h 646"/>
                <a:gd name="T46" fmla="*/ 615 w 732"/>
                <a:gd name="T47" fmla="*/ 376 h 646"/>
                <a:gd name="T48" fmla="*/ 640 w 732"/>
                <a:gd name="T49" fmla="*/ 351 h 646"/>
                <a:gd name="T50" fmla="*/ 646 w 732"/>
                <a:gd name="T51" fmla="*/ 283 h 646"/>
                <a:gd name="T52" fmla="*/ 677 w 732"/>
                <a:gd name="T53" fmla="*/ 271 h 646"/>
                <a:gd name="T54" fmla="*/ 714 w 732"/>
                <a:gd name="T55" fmla="*/ 302 h 646"/>
                <a:gd name="T56" fmla="*/ 720 w 732"/>
                <a:gd name="T57" fmla="*/ 369 h 646"/>
                <a:gd name="T58" fmla="*/ 701 w 732"/>
                <a:gd name="T59" fmla="*/ 462 h 646"/>
                <a:gd name="T60" fmla="*/ 714 w 732"/>
                <a:gd name="T61" fmla="*/ 499 h 646"/>
                <a:gd name="T62" fmla="*/ 670 w 732"/>
                <a:gd name="T63" fmla="*/ 566 h 646"/>
                <a:gd name="T64" fmla="*/ 597 w 732"/>
                <a:gd name="T65" fmla="*/ 610 h 64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32"/>
                <a:gd name="T100" fmla="*/ 0 h 646"/>
                <a:gd name="T101" fmla="*/ 732 w 732"/>
                <a:gd name="T102" fmla="*/ 646 h 64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32" h="646">
                  <a:moveTo>
                    <a:pt x="590" y="646"/>
                  </a:moveTo>
                  <a:lnTo>
                    <a:pt x="449" y="622"/>
                  </a:lnTo>
                  <a:lnTo>
                    <a:pt x="387" y="628"/>
                  </a:lnTo>
                  <a:lnTo>
                    <a:pt x="332" y="628"/>
                  </a:lnTo>
                  <a:lnTo>
                    <a:pt x="301" y="628"/>
                  </a:lnTo>
                  <a:lnTo>
                    <a:pt x="270" y="628"/>
                  </a:lnTo>
                  <a:lnTo>
                    <a:pt x="233" y="616"/>
                  </a:lnTo>
                  <a:lnTo>
                    <a:pt x="190" y="640"/>
                  </a:lnTo>
                  <a:lnTo>
                    <a:pt x="184" y="640"/>
                  </a:lnTo>
                  <a:lnTo>
                    <a:pt x="190" y="622"/>
                  </a:lnTo>
                  <a:lnTo>
                    <a:pt x="184" y="597"/>
                  </a:lnTo>
                  <a:lnTo>
                    <a:pt x="160" y="536"/>
                  </a:lnTo>
                  <a:lnTo>
                    <a:pt x="110" y="449"/>
                  </a:lnTo>
                  <a:lnTo>
                    <a:pt x="12" y="308"/>
                  </a:lnTo>
                  <a:lnTo>
                    <a:pt x="6" y="277"/>
                  </a:lnTo>
                  <a:lnTo>
                    <a:pt x="6" y="259"/>
                  </a:lnTo>
                  <a:lnTo>
                    <a:pt x="0" y="203"/>
                  </a:lnTo>
                  <a:lnTo>
                    <a:pt x="18" y="123"/>
                  </a:lnTo>
                  <a:lnTo>
                    <a:pt x="49" y="49"/>
                  </a:lnTo>
                  <a:lnTo>
                    <a:pt x="61" y="0"/>
                  </a:lnTo>
                  <a:lnTo>
                    <a:pt x="92" y="0"/>
                  </a:lnTo>
                  <a:lnTo>
                    <a:pt x="135" y="6"/>
                  </a:lnTo>
                  <a:lnTo>
                    <a:pt x="203" y="13"/>
                  </a:lnTo>
                  <a:lnTo>
                    <a:pt x="264" y="6"/>
                  </a:lnTo>
                  <a:lnTo>
                    <a:pt x="270" y="6"/>
                  </a:lnTo>
                  <a:lnTo>
                    <a:pt x="301" y="13"/>
                  </a:lnTo>
                  <a:lnTo>
                    <a:pt x="393" y="25"/>
                  </a:lnTo>
                  <a:lnTo>
                    <a:pt x="455" y="37"/>
                  </a:lnTo>
                  <a:lnTo>
                    <a:pt x="473" y="49"/>
                  </a:lnTo>
                  <a:lnTo>
                    <a:pt x="492" y="68"/>
                  </a:lnTo>
                  <a:lnTo>
                    <a:pt x="510" y="93"/>
                  </a:lnTo>
                  <a:lnTo>
                    <a:pt x="541" y="99"/>
                  </a:lnTo>
                  <a:lnTo>
                    <a:pt x="566" y="99"/>
                  </a:lnTo>
                  <a:lnTo>
                    <a:pt x="584" y="80"/>
                  </a:lnTo>
                  <a:lnTo>
                    <a:pt x="615" y="68"/>
                  </a:lnTo>
                  <a:lnTo>
                    <a:pt x="640" y="68"/>
                  </a:lnTo>
                  <a:lnTo>
                    <a:pt x="677" y="99"/>
                  </a:lnTo>
                  <a:lnTo>
                    <a:pt x="695" y="117"/>
                  </a:lnTo>
                  <a:lnTo>
                    <a:pt x="726" y="129"/>
                  </a:lnTo>
                  <a:lnTo>
                    <a:pt x="732" y="142"/>
                  </a:lnTo>
                  <a:lnTo>
                    <a:pt x="726" y="154"/>
                  </a:lnTo>
                  <a:lnTo>
                    <a:pt x="652" y="197"/>
                  </a:lnTo>
                  <a:lnTo>
                    <a:pt x="621" y="222"/>
                  </a:lnTo>
                  <a:lnTo>
                    <a:pt x="603" y="246"/>
                  </a:lnTo>
                  <a:lnTo>
                    <a:pt x="597" y="289"/>
                  </a:lnTo>
                  <a:lnTo>
                    <a:pt x="590" y="333"/>
                  </a:lnTo>
                  <a:lnTo>
                    <a:pt x="590" y="376"/>
                  </a:lnTo>
                  <a:lnTo>
                    <a:pt x="615" y="376"/>
                  </a:lnTo>
                  <a:lnTo>
                    <a:pt x="634" y="369"/>
                  </a:lnTo>
                  <a:lnTo>
                    <a:pt x="640" y="351"/>
                  </a:lnTo>
                  <a:lnTo>
                    <a:pt x="640" y="314"/>
                  </a:lnTo>
                  <a:lnTo>
                    <a:pt x="646" y="283"/>
                  </a:lnTo>
                  <a:lnTo>
                    <a:pt x="646" y="277"/>
                  </a:lnTo>
                  <a:lnTo>
                    <a:pt x="677" y="271"/>
                  </a:lnTo>
                  <a:lnTo>
                    <a:pt x="695" y="283"/>
                  </a:lnTo>
                  <a:lnTo>
                    <a:pt x="714" y="302"/>
                  </a:lnTo>
                  <a:lnTo>
                    <a:pt x="720" y="320"/>
                  </a:lnTo>
                  <a:lnTo>
                    <a:pt x="720" y="369"/>
                  </a:lnTo>
                  <a:lnTo>
                    <a:pt x="701" y="419"/>
                  </a:lnTo>
                  <a:lnTo>
                    <a:pt x="701" y="462"/>
                  </a:lnTo>
                  <a:lnTo>
                    <a:pt x="714" y="480"/>
                  </a:lnTo>
                  <a:lnTo>
                    <a:pt x="714" y="499"/>
                  </a:lnTo>
                  <a:lnTo>
                    <a:pt x="701" y="536"/>
                  </a:lnTo>
                  <a:lnTo>
                    <a:pt x="670" y="566"/>
                  </a:lnTo>
                  <a:lnTo>
                    <a:pt x="615" y="591"/>
                  </a:lnTo>
                  <a:lnTo>
                    <a:pt x="597" y="610"/>
                  </a:lnTo>
                  <a:lnTo>
                    <a:pt x="590" y="646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FF99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90E455D2-E2EF-0C5B-4B80-89368B3CB7DF}"/>
                </a:ext>
              </a:extLst>
            </p:cNvPr>
            <p:cNvSpPr/>
            <p:nvPr/>
          </p:nvSpPr>
          <p:spPr bwMode="auto">
            <a:xfrm>
              <a:off x="2399" y="3368"/>
              <a:ext cx="1139" cy="665"/>
            </a:xfrm>
            <a:custGeom>
              <a:avLst/>
              <a:gdLst>
                <a:gd name="T0" fmla="*/ 455 w 1139"/>
                <a:gd name="T1" fmla="*/ 92 h 665"/>
                <a:gd name="T2" fmla="*/ 535 w 1139"/>
                <a:gd name="T3" fmla="*/ 80 h 665"/>
                <a:gd name="T4" fmla="*/ 597 w 1139"/>
                <a:gd name="T5" fmla="*/ 80 h 665"/>
                <a:gd name="T6" fmla="*/ 714 w 1139"/>
                <a:gd name="T7" fmla="*/ 74 h 665"/>
                <a:gd name="T8" fmla="*/ 855 w 1139"/>
                <a:gd name="T9" fmla="*/ 123 h 665"/>
                <a:gd name="T10" fmla="*/ 812 w 1139"/>
                <a:gd name="T11" fmla="*/ 228 h 665"/>
                <a:gd name="T12" fmla="*/ 800 w 1139"/>
                <a:gd name="T13" fmla="*/ 308 h 665"/>
                <a:gd name="T14" fmla="*/ 868 w 1139"/>
                <a:gd name="T15" fmla="*/ 338 h 665"/>
                <a:gd name="T16" fmla="*/ 942 w 1139"/>
                <a:gd name="T17" fmla="*/ 394 h 665"/>
                <a:gd name="T18" fmla="*/ 1003 w 1139"/>
                <a:gd name="T19" fmla="*/ 455 h 665"/>
                <a:gd name="T20" fmla="*/ 1096 w 1139"/>
                <a:gd name="T21" fmla="*/ 542 h 665"/>
                <a:gd name="T22" fmla="*/ 1139 w 1139"/>
                <a:gd name="T23" fmla="*/ 609 h 665"/>
                <a:gd name="T24" fmla="*/ 1120 w 1139"/>
                <a:gd name="T25" fmla="*/ 659 h 665"/>
                <a:gd name="T26" fmla="*/ 1052 w 1139"/>
                <a:gd name="T27" fmla="*/ 652 h 665"/>
                <a:gd name="T28" fmla="*/ 972 w 1139"/>
                <a:gd name="T29" fmla="*/ 622 h 665"/>
                <a:gd name="T30" fmla="*/ 849 w 1139"/>
                <a:gd name="T31" fmla="*/ 548 h 665"/>
                <a:gd name="T32" fmla="*/ 763 w 1139"/>
                <a:gd name="T33" fmla="*/ 523 h 665"/>
                <a:gd name="T34" fmla="*/ 677 w 1139"/>
                <a:gd name="T35" fmla="*/ 523 h 665"/>
                <a:gd name="T36" fmla="*/ 572 w 1139"/>
                <a:gd name="T37" fmla="*/ 480 h 665"/>
                <a:gd name="T38" fmla="*/ 505 w 1139"/>
                <a:gd name="T39" fmla="*/ 412 h 665"/>
                <a:gd name="T40" fmla="*/ 455 w 1139"/>
                <a:gd name="T41" fmla="*/ 326 h 665"/>
                <a:gd name="T42" fmla="*/ 455 w 1139"/>
                <a:gd name="T43" fmla="*/ 265 h 665"/>
                <a:gd name="T44" fmla="*/ 443 w 1139"/>
                <a:gd name="T45" fmla="*/ 222 h 665"/>
                <a:gd name="T46" fmla="*/ 418 w 1139"/>
                <a:gd name="T47" fmla="*/ 172 h 665"/>
                <a:gd name="T48" fmla="*/ 314 w 1139"/>
                <a:gd name="T49" fmla="*/ 148 h 665"/>
                <a:gd name="T50" fmla="*/ 271 w 1139"/>
                <a:gd name="T51" fmla="*/ 154 h 665"/>
                <a:gd name="T52" fmla="*/ 203 w 1139"/>
                <a:gd name="T53" fmla="*/ 191 h 665"/>
                <a:gd name="T54" fmla="*/ 98 w 1139"/>
                <a:gd name="T55" fmla="*/ 185 h 665"/>
                <a:gd name="T56" fmla="*/ 12 w 1139"/>
                <a:gd name="T57" fmla="*/ 92 h 665"/>
                <a:gd name="T58" fmla="*/ 74 w 1139"/>
                <a:gd name="T59" fmla="*/ 37 h 665"/>
                <a:gd name="T60" fmla="*/ 123 w 1139"/>
                <a:gd name="T61" fmla="*/ 18 h 665"/>
                <a:gd name="T62" fmla="*/ 234 w 1139"/>
                <a:gd name="T63" fmla="*/ 12 h 665"/>
                <a:gd name="T64" fmla="*/ 320 w 1139"/>
                <a:gd name="T65" fmla="*/ 31 h 665"/>
                <a:gd name="T66" fmla="*/ 418 w 1139"/>
                <a:gd name="T67" fmla="*/ 49 h 66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139"/>
                <a:gd name="T103" fmla="*/ 0 h 665"/>
                <a:gd name="T104" fmla="*/ 1139 w 1139"/>
                <a:gd name="T105" fmla="*/ 665 h 66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139" h="665">
                  <a:moveTo>
                    <a:pt x="449" y="92"/>
                  </a:moveTo>
                  <a:lnTo>
                    <a:pt x="455" y="92"/>
                  </a:lnTo>
                  <a:lnTo>
                    <a:pt x="498" y="68"/>
                  </a:lnTo>
                  <a:lnTo>
                    <a:pt x="535" y="80"/>
                  </a:lnTo>
                  <a:lnTo>
                    <a:pt x="566" y="80"/>
                  </a:lnTo>
                  <a:lnTo>
                    <a:pt x="597" y="80"/>
                  </a:lnTo>
                  <a:lnTo>
                    <a:pt x="652" y="80"/>
                  </a:lnTo>
                  <a:lnTo>
                    <a:pt x="714" y="74"/>
                  </a:lnTo>
                  <a:lnTo>
                    <a:pt x="855" y="98"/>
                  </a:lnTo>
                  <a:lnTo>
                    <a:pt x="855" y="123"/>
                  </a:lnTo>
                  <a:lnTo>
                    <a:pt x="831" y="178"/>
                  </a:lnTo>
                  <a:lnTo>
                    <a:pt x="812" y="228"/>
                  </a:lnTo>
                  <a:lnTo>
                    <a:pt x="800" y="277"/>
                  </a:lnTo>
                  <a:lnTo>
                    <a:pt x="800" y="308"/>
                  </a:lnTo>
                  <a:lnTo>
                    <a:pt x="831" y="332"/>
                  </a:lnTo>
                  <a:lnTo>
                    <a:pt x="868" y="338"/>
                  </a:lnTo>
                  <a:lnTo>
                    <a:pt x="899" y="351"/>
                  </a:lnTo>
                  <a:lnTo>
                    <a:pt x="942" y="394"/>
                  </a:lnTo>
                  <a:lnTo>
                    <a:pt x="960" y="425"/>
                  </a:lnTo>
                  <a:lnTo>
                    <a:pt x="1003" y="455"/>
                  </a:lnTo>
                  <a:lnTo>
                    <a:pt x="1046" y="492"/>
                  </a:lnTo>
                  <a:lnTo>
                    <a:pt x="1096" y="542"/>
                  </a:lnTo>
                  <a:lnTo>
                    <a:pt x="1126" y="579"/>
                  </a:lnTo>
                  <a:lnTo>
                    <a:pt x="1139" y="609"/>
                  </a:lnTo>
                  <a:lnTo>
                    <a:pt x="1139" y="640"/>
                  </a:lnTo>
                  <a:lnTo>
                    <a:pt x="1120" y="659"/>
                  </a:lnTo>
                  <a:lnTo>
                    <a:pt x="1108" y="665"/>
                  </a:lnTo>
                  <a:lnTo>
                    <a:pt x="1052" y="652"/>
                  </a:lnTo>
                  <a:lnTo>
                    <a:pt x="1009" y="628"/>
                  </a:lnTo>
                  <a:lnTo>
                    <a:pt x="972" y="622"/>
                  </a:lnTo>
                  <a:lnTo>
                    <a:pt x="917" y="603"/>
                  </a:lnTo>
                  <a:lnTo>
                    <a:pt x="849" y="548"/>
                  </a:lnTo>
                  <a:lnTo>
                    <a:pt x="812" y="523"/>
                  </a:lnTo>
                  <a:lnTo>
                    <a:pt x="763" y="523"/>
                  </a:lnTo>
                  <a:lnTo>
                    <a:pt x="720" y="529"/>
                  </a:lnTo>
                  <a:lnTo>
                    <a:pt x="677" y="523"/>
                  </a:lnTo>
                  <a:lnTo>
                    <a:pt x="615" y="492"/>
                  </a:lnTo>
                  <a:lnTo>
                    <a:pt x="572" y="480"/>
                  </a:lnTo>
                  <a:lnTo>
                    <a:pt x="535" y="462"/>
                  </a:lnTo>
                  <a:lnTo>
                    <a:pt x="505" y="412"/>
                  </a:lnTo>
                  <a:lnTo>
                    <a:pt x="468" y="363"/>
                  </a:lnTo>
                  <a:lnTo>
                    <a:pt x="455" y="326"/>
                  </a:lnTo>
                  <a:lnTo>
                    <a:pt x="455" y="295"/>
                  </a:lnTo>
                  <a:lnTo>
                    <a:pt x="455" y="265"/>
                  </a:lnTo>
                  <a:lnTo>
                    <a:pt x="455" y="246"/>
                  </a:lnTo>
                  <a:lnTo>
                    <a:pt x="443" y="222"/>
                  </a:lnTo>
                  <a:lnTo>
                    <a:pt x="431" y="197"/>
                  </a:lnTo>
                  <a:lnTo>
                    <a:pt x="418" y="172"/>
                  </a:lnTo>
                  <a:lnTo>
                    <a:pt x="381" y="154"/>
                  </a:lnTo>
                  <a:lnTo>
                    <a:pt x="314" y="148"/>
                  </a:lnTo>
                  <a:lnTo>
                    <a:pt x="283" y="148"/>
                  </a:lnTo>
                  <a:lnTo>
                    <a:pt x="271" y="154"/>
                  </a:lnTo>
                  <a:lnTo>
                    <a:pt x="228" y="185"/>
                  </a:lnTo>
                  <a:lnTo>
                    <a:pt x="203" y="191"/>
                  </a:lnTo>
                  <a:lnTo>
                    <a:pt x="160" y="197"/>
                  </a:lnTo>
                  <a:lnTo>
                    <a:pt x="98" y="185"/>
                  </a:lnTo>
                  <a:lnTo>
                    <a:pt x="0" y="92"/>
                  </a:lnTo>
                  <a:lnTo>
                    <a:pt x="12" y="92"/>
                  </a:lnTo>
                  <a:lnTo>
                    <a:pt x="31" y="55"/>
                  </a:lnTo>
                  <a:lnTo>
                    <a:pt x="74" y="37"/>
                  </a:lnTo>
                  <a:lnTo>
                    <a:pt x="98" y="37"/>
                  </a:lnTo>
                  <a:lnTo>
                    <a:pt x="123" y="18"/>
                  </a:lnTo>
                  <a:lnTo>
                    <a:pt x="191" y="0"/>
                  </a:lnTo>
                  <a:lnTo>
                    <a:pt x="234" y="12"/>
                  </a:lnTo>
                  <a:lnTo>
                    <a:pt x="271" y="25"/>
                  </a:lnTo>
                  <a:lnTo>
                    <a:pt x="320" y="31"/>
                  </a:lnTo>
                  <a:lnTo>
                    <a:pt x="357" y="43"/>
                  </a:lnTo>
                  <a:lnTo>
                    <a:pt x="418" y="49"/>
                  </a:lnTo>
                  <a:lnTo>
                    <a:pt x="449" y="92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2D921F3E-7926-DC61-7A83-2FD1191CB7AE}"/>
                </a:ext>
              </a:extLst>
            </p:cNvPr>
            <p:cNvSpPr/>
            <p:nvPr/>
          </p:nvSpPr>
          <p:spPr bwMode="auto">
            <a:xfrm>
              <a:off x="1722" y="2734"/>
              <a:ext cx="554" cy="997"/>
            </a:xfrm>
            <a:custGeom>
              <a:avLst/>
              <a:gdLst>
                <a:gd name="T0" fmla="*/ 12 w 554"/>
                <a:gd name="T1" fmla="*/ 283 h 997"/>
                <a:gd name="T2" fmla="*/ 80 w 554"/>
                <a:gd name="T3" fmla="*/ 228 h 997"/>
                <a:gd name="T4" fmla="*/ 67 w 554"/>
                <a:gd name="T5" fmla="*/ 197 h 997"/>
                <a:gd name="T6" fmla="*/ 37 w 554"/>
                <a:gd name="T7" fmla="*/ 154 h 997"/>
                <a:gd name="T8" fmla="*/ 43 w 554"/>
                <a:gd name="T9" fmla="*/ 92 h 997"/>
                <a:gd name="T10" fmla="*/ 49 w 554"/>
                <a:gd name="T11" fmla="*/ 31 h 997"/>
                <a:gd name="T12" fmla="*/ 24 w 554"/>
                <a:gd name="T13" fmla="*/ 0 h 997"/>
                <a:gd name="T14" fmla="*/ 86 w 554"/>
                <a:gd name="T15" fmla="*/ 18 h 997"/>
                <a:gd name="T16" fmla="*/ 147 w 554"/>
                <a:gd name="T17" fmla="*/ 99 h 997"/>
                <a:gd name="T18" fmla="*/ 178 w 554"/>
                <a:gd name="T19" fmla="*/ 129 h 997"/>
                <a:gd name="T20" fmla="*/ 197 w 554"/>
                <a:gd name="T21" fmla="*/ 123 h 997"/>
                <a:gd name="T22" fmla="*/ 307 w 554"/>
                <a:gd name="T23" fmla="*/ 105 h 997"/>
                <a:gd name="T24" fmla="*/ 381 w 554"/>
                <a:gd name="T25" fmla="*/ 99 h 997"/>
                <a:gd name="T26" fmla="*/ 418 w 554"/>
                <a:gd name="T27" fmla="*/ 62 h 997"/>
                <a:gd name="T28" fmla="*/ 431 w 554"/>
                <a:gd name="T29" fmla="*/ 43 h 997"/>
                <a:gd name="T30" fmla="*/ 455 w 554"/>
                <a:gd name="T31" fmla="*/ 25 h 997"/>
                <a:gd name="T32" fmla="*/ 492 w 554"/>
                <a:gd name="T33" fmla="*/ 62 h 997"/>
                <a:gd name="T34" fmla="*/ 498 w 554"/>
                <a:gd name="T35" fmla="*/ 209 h 997"/>
                <a:gd name="T36" fmla="*/ 541 w 554"/>
                <a:gd name="T37" fmla="*/ 314 h 997"/>
                <a:gd name="T38" fmla="*/ 541 w 554"/>
                <a:gd name="T39" fmla="*/ 382 h 997"/>
                <a:gd name="T40" fmla="*/ 523 w 554"/>
                <a:gd name="T41" fmla="*/ 499 h 997"/>
                <a:gd name="T42" fmla="*/ 492 w 554"/>
                <a:gd name="T43" fmla="*/ 566 h 997"/>
                <a:gd name="T44" fmla="*/ 480 w 554"/>
                <a:gd name="T45" fmla="*/ 603 h 997"/>
                <a:gd name="T46" fmla="*/ 461 w 554"/>
                <a:gd name="T47" fmla="*/ 677 h 997"/>
                <a:gd name="T48" fmla="*/ 474 w 554"/>
                <a:gd name="T49" fmla="*/ 726 h 997"/>
                <a:gd name="T50" fmla="*/ 535 w 554"/>
                <a:gd name="T51" fmla="*/ 782 h 997"/>
                <a:gd name="T52" fmla="*/ 554 w 554"/>
                <a:gd name="T53" fmla="*/ 831 h 997"/>
                <a:gd name="T54" fmla="*/ 541 w 554"/>
                <a:gd name="T55" fmla="*/ 868 h 997"/>
                <a:gd name="T56" fmla="*/ 517 w 554"/>
                <a:gd name="T57" fmla="*/ 911 h 997"/>
                <a:gd name="T58" fmla="*/ 492 w 554"/>
                <a:gd name="T59" fmla="*/ 960 h 997"/>
                <a:gd name="T60" fmla="*/ 437 w 554"/>
                <a:gd name="T61" fmla="*/ 997 h 997"/>
                <a:gd name="T62" fmla="*/ 369 w 554"/>
                <a:gd name="T63" fmla="*/ 972 h 997"/>
                <a:gd name="T64" fmla="*/ 351 w 554"/>
                <a:gd name="T65" fmla="*/ 948 h 997"/>
                <a:gd name="T66" fmla="*/ 332 w 554"/>
                <a:gd name="T67" fmla="*/ 880 h 997"/>
                <a:gd name="T68" fmla="*/ 264 w 554"/>
                <a:gd name="T69" fmla="*/ 831 h 997"/>
                <a:gd name="T70" fmla="*/ 80 w 554"/>
                <a:gd name="T71" fmla="*/ 739 h 997"/>
                <a:gd name="T72" fmla="*/ 43 w 554"/>
                <a:gd name="T73" fmla="*/ 702 h 997"/>
                <a:gd name="T74" fmla="*/ 55 w 554"/>
                <a:gd name="T75" fmla="*/ 665 h 997"/>
                <a:gd name="T76" fmla="*/ 80 w 554"/>
                <a:gd name="T77" fmla="*/ 579 h 997"/>
                <a:gd name="T78" fmla="*/ 61 w 554"/>
                <a:gd name="T79" fmla="*/ 480 h 997"/>
                <a:gd name="T80" fmla="*/ 6 w 554"/>
                <a:gd name="T81" fmla="*/ 345 h 99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54"/>
                <a:gd name="T124" fmla="*/ 0 h 997"/>
                <a:gd name="T125" fmla="*/ 554 w 554"/>
                <a:gd name="T126" fmla="*/ 997 h 99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54" h="997">
                  <a:moveTo>
                    <a:pt x="0" y="308"/>
                  </a:moveTo>
                  <a:lnTo>
                    <a:pt x="12" y="283"/>
                  </a:lnTo>
                  <a:lnTo>
                    <a:pt x="43" y="252"/>
                  </a:lnTo>
                  <a:lnTo>
                    <a:pt x="80" y="228"/>
                  </a:lnTo>
                  <a:lnTo>
                    <a:pt x="80" y="215"/>
                  </a:lnTo>
                  <a:lnTo>
                    <a:pt x="67" y="197"/>
                  </a:lnTo>
                  <a:lnTo>
                    <a:pt x="55" y="179"/>
                  </a:lnTo>
                  <a:lnTo>
                    <a:pt x="37" y="154"/>
                  </a:lnTo>
                  <a:lnTo>
                    <a:pt x="37" y="123"/>
                  </a:lnTo>
                  <a:lnTo>
                    <a:pt x="43" y="92"/>
                  </a:lnTo>
                  <a:lnTo>
                    <a:pt x="49" y="49"/>
                  </a:lnTo>
                  <a:lnTo>
                    <a:pt x="49" y="31"/>
                  </a:lnTo>
                  <a:lnTo>
                    <a:pt x="37" y="6"/>
                  </a:lnTo>
                  <a:lnTo>
                    <a:pt x="24" y="0"/>
                  </a:lnTo>
                  <a:lnTo>
                    <a:pt x="67" y="6"/>
                  </a:lnTo>
                  <a:lnTo>
                    <a:pt x="86" y="18"/>
                  </a:lnTo>
                  <a:lnTo>
                    <a:pt x="111" y="55"/>
                  </a:lnTo>
                  <a:lnTo>
                    <a:pt x="147" y="99"/>
                  </a:lnTo>
                  <a:lnTo>
                    <a:pt x="160" y="111"/>
                  </a:lnTo>
                  <a:lnTo>
                    <a:pt x="178" y="129"/>
                  </a:lnTo>
                  <a:lnTo>
                    <a:pt x="184" y="129"/>
                  </a:lnTo>
                  <a:lnTo>
                    <a:pt x="197" y="123"/>
                  </a:lnTo>
                  <a:lnTo>
                    <a:pt x="252" y="105"/>
                  </a:lnTo>
                  <a:lnTo>
                    <a:pt x="307" y="105"/>
                  </a:lnTo>
                  <a:lnTo>
                    <a:pt x="363" y="105"/>
                  </a:lnTo>
                  <a:lnTo>
                    <a:pt x="381" y="99"/>
                  </a:lnTo>
                  <a:lnTo>
                    <a:pt x="400" y="86"/>
                  </a:lnTo>
                  <a:lnTo>
                    <a:pt x="418" y="62"/>
                  </a:lnTo>
                  <a:lnTo>
                    <a:pt x="424" y="49"/>
                  </a:lnTo>
                  <a:lnTo>
                    <a:pt x="431" y="43"/>
                  </a:lnTo>
                  <a:lnTo>
                    <a:pt x="437" y="31"/>
                  </a:lnTo>
                  <a:lnTo>
                    <a:pt x="455" y="25"/>
                  </a:lnTo>
                  <a:lnTo>
                    <a:pt x="492" y="25"/>
                  </a:lnTo>
                  <a:lnTo>
                    <a:pt x="492" y="62"/>
                  </a:lnTo>
                  <a:lnTo>
                    <a:pt x="492" y="111"/>
                  </a:lnTo>
                  <a:lnTo>
                    <a:pt x="498" y="209"/>
                  </a:lnTo>
                  <a:lnTo>
                    <a:pt x="529" y="277"/>
                  </a:lnTo>
                  <a:lnTo>
                    <a:pt x="541" y="314"/>
                  </a:lnTo>
                  <a:lnTo>
                    <a:pt x="541" y="369"/>
                  </a:lnTo>
                  <a:lnTo>
                    <a:pt x="541" y="382"/>
                  </a:lnTo>
                  <a:lnTo>
                    <a:pt x="541" y="431"/>
                  </a:lnTo>
                  <a:lnTo>
                    <a:pt x="523" y="499"/>
                  </a:lnTo>
                  <a:lnTo>
                    <a:pt x="492" y="560"/>
                  </a:lnTo>
                  <a:lnTo>
                    <a:pt x="492" y="566"/>
                  </a:lnTo>
                  <a:lnTo>
                    <a:pt x="486" y="579"/>
                  </a:lnTo>
                  <a:lnTo>
                    <a:pt x="480" y="603"/>
                  </a:lnTo>
                  <a:lnTo>
                    <a:pt x="468" y="640"/>
                  </a:lnTo>
                  <a:lnTo>
                    <a:pt x="461" y="677"/>
                  </a:lnTo>
                  <a:lnTo>
                    <a:pt x="468" y="708"/>
                  </a:lnTo>
                  <a:lnTo>
                    <a:pt x="474" y="726"/>
                  </a:lnTo>
                  <a:lnTo>
                    <a:pt x="498" y="745"/>
                  </a:lnTo>
                  <a:lnTo>
                    <a:pt x="535" y="782"/>
                  </a:lnTo>
                  <a:lnTo>
                    <a:pt x="554" y="812"/>
                  </a:lnTo>
                  <a:lnTo>
                    <a:pt x="554" y="831"/>
                  </a:lnTo>
                  <a:lnTo>
                    <a:pt x="548" y="849"/>
                  </a:lnTo>
                  <a:lnTo>
                    <a:pt x="541" y="868"/>
                  </a:lnTo>
                  <a:lnTo>
                    <a:pt x="529" y="886"/>
                  </a:lnTo>
                  <a:lnTo>
                    <a:pt x="517" y="911"/>
                  </a:lnTo>
                  <a:lnTo>
                    <a:pt x="504" y="936"/>
                  </a:lnTo>
                  <a:lnTo>
                    <a:pt x="492" y="960"/>
                  </a:lnTo>
                  <a:lnTo>
                    <a:pt x="455" y="985"/>
                  </a:lnTo>
                  <a:lnTo>
                    <a:pt x="437" y="997"/>
                  </a:lnTo>
                  <a:lnTo>
                    <a:pt x="381" y="979"/>
                  </a:lnTo>
                  <a:lnTo>
                    <a:pt x="369" y="972"/>
                  </a:lnTo>
                  <a:lnTo>
                    <a:pt x="357" y="966"/>
                  </a:lnTo>
                  <a:lnTo>
                    <a:pt x="351" y="948"/>
                  </a:lnTo>
                  <a:lnTo>
                    <a:pt x="344" y="923"/>
                  </a:lnTo>
                  <a:lnTo>
                    <a:pt x="332" y="880"/>
                  </a:lnTo>
                  <a:lnTo>
                    <a:pt x="314" y="856"/>
                  </a:lnTo>
                  <a:lnTo>
                    <a:pt x="264" y="831"/>
                  </a:lnTo>
                  <a:lnTo>
                    <a:pt x="203" y="782"/>
                  </a:lnTo>
                  <a:lnTo>
                    <a:pt x="80" y="739"/>
                  </a:lnTo>
                  <a:lnTo>
                    <a:pt x="43" y="714"/>
                  </a:lnTo>
                  <a:lnTo>
                    <a:pt x="43" y="702"/>
                  </a:lnTo>
                  <a:lnTo>
                    <a:pt x="49" y="689"/>
                  </a:lnTo>
                  <a:lnTo>
                    <a:pt x="55" y="665"/>
                  </a:lnTo>
                  <a:lnTo>
                    <a:pt x="67" y="609"/>
                  </a:lnTo>
                  <a:lnTo>
                    <a:pt x="80" y="579"/>
                  </a:lnTo>
                  <a:lnTo>
                    <a:pt x="74" y="535"/>
                  </a:lnTo>
                  <a:lnTo>
                    <a:pt x="61" y="480"/>
                  </a:lnTo>
                  <a:lnTo>
                    <a:pt x="30" y="394"/>
                  </a:lnTo>
                  <a:lnTo>
                    <a:pt x="6" y="345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79" name="Freeform 21">
              <a:extLst>
                <a:ext uri="{FF2B5EF4-FFF2-40B4-BE49-F238E27FC236}">
                  <a16:creationId xmlns:a16="http://schemas.microsoft.com/office/drawing/2014/main" id="{82724513-5F0C-9623-4D43-B2FA77F5DCE2}"/>
                </a:ext>
              </a:extLst>
            </p:cNvPr>
            <p:cNvSpPr/>
            <p:nvPr/>
          </p:nvSpPr>
          <p:spPr bwMode="auto">
            <a:xfrm>
              <a:off x="1771" y="746"/>
              <a:ext cx="966" cy="714"/>
            </a:xfrm>
            <a:custGeom>
              <a:avLst/>
              <a:gdLst>
                <a:gd name="T0" fmla="*/ 911 w 966"/>
                <a:gd name="T1" fmla="*/ 622 h 714"/>
                <a:gd name="T2" fmla="*/ 837 w 966"/>
                <a:gd name="T3" fmla="*/ 646 h 714"/>
                <a:gd name="T4" fmla="*/ 806 w 966"/>
                <a:gd name="T5" fmla="*/ 689 h 714"/>
                <a:gd name="T6" fmla="*/ 702 w 966"/>
                <a:gd name="T7" fmla="*/ 708 h 714"/>
                <a:gd name="T8" fmla="*/ 566 w 966"/>
                <a:gd name="T9" fmla="*/ 702 h 714"/>
                <a:gd name="T10" fmla="*/ 449 w 966"/>
                <a:gd name="T11" fmla="*/ 646 h 714"/>
                <a:gd name="T12" fmla="*/ 351 w 966"/>
                <a:gd name="T13" fmla="*/ 622 h 714"/>
                <a:gd name="T14" fmla="*/ 271 w 966"/>
                <a:gd name="T15" fmla="*/ 640 h 714"/>
                <a:gd name="T16" fmla="*/ 166 w 966"/>
                <a:gd name="T17" fmla="*/ 665 h 714"/>
                <a:gd name="T18" fmla="*/ 86 w 966"/>
                <a:gd name="T19" fmla="*/ 616 h 714"/>
                <a:gd name="T20" fmla="*/ 37 w 966"/>
                <a:gd name="T21" fmla="*/ 499 h 714"/>
                <a:gd name="T22" fmla="*/ 62 w 966"/>
                <a:gd name="T23" fmla="*/ 406 h 714"/>
                <a:gd name="T24" fmla="*/ 92 w 966"/>
                <a:gd name="T25" fmla="*/ 394 h 714"/>
                <a:gd name="T26" fmla="*/ 154 w 966"/>
                <a:gd name="T27" fmla="*/ 394 h 714"/>
                <a:gd name="T28" fmla="*/ 185 w 966"/>
                <a:gd name="T29" fmla="*/ 363 h 714"/>
                <a:gd name="T30" fmla="*/ 191 w 966"/>
                <a:gd name="T31" fmla="*/ 289 h 714"/>
                <a:gd name="T32" fmla="*/ 228 w 966"/>
                <a:gd name="T33" fmla="*/ 12 h 714"/>
                <a:gd name="T34" fmla="*/ 258 w 966"/>
                <a:gd name="T35" fmla="*/ 31 h 714"/>
                <a:gd name="T36" fmla="*/ 295 w 966"/>
                <a:gd name="T37" fmla="*/ 62 h 714"/>
                <a:gd name="T38" fmla="*/ 351 w 966"/>
                <a:gd name="T39" fmla="*/ 55 h 714"/>
                <a:gd name="T40" fmla="*/ 431 w 966"/>
                <a:gd name="T41" fmla="*/ 99 h 714"/>
                <a:gd name="T42" fmla="*/ 492 w 966"/>
                <a:gd name="T43" fmla="*/ 172 h 714"/>
                <a:gd name="T44" fmla="*/ 560 w 966"/>
                <a:gd name="T45" fmla="*/ 222 h 714"/>
                <a:gd name="T46" fmla="*/ 616 w 966"/>
                <a:gd name="T47" fmla="*/ 246 h 714"/>
                <a:gd name="T48" fmla="*/ 671 w 966"/>
                <a:gd name="T49" fmla="*/ 246 h 714"/>
                <a:gd name="T50" fmla="*/ 732 w 966"/>
                <a:gd name="T51" fmla="*/ 246 h 714"/>
                <a:gd name="T52" fmla="*/ 819 w 966"/>
                <a:gd name="T53" fmla="*/ 246 h 714"/>
                <a:gd name="T54" fmla="*/ 831 w 966"/>
                <a:gd name="T55" fmla="*/ 277 h 714"/>
                <a:gd name="T56" fmla="*/ 825 w 966"/>
                <a:gd name="T57" fmla="*/ 369 h 714"/>
                <a:gd name="T58" fmla="*/ 849 w 966"/>
                <a:gd name="T59" fmla="*/ 412 h 714"/>
                <a:gd name="T60" fmla="*/ 893 w 966"/>
                <a:gd name="T61" fmla="*/ 449 h 714"/>
                <a:gd name="T62" fmla="*/ 942 w 966"/>
                <a:gd name="T63" fmla="*/ 492 h 714"/>
                <a:gd name="T64" fmla="*/ 966 w 966"/>
                <a:gd name="T65" fmla="*/ 523 h 714"/>
                <a:gd name="T66" fmla="*/ 948 w 966"/>
                <a:gd name="T67" fmla="*/ 579 h 714"/>
                <a:gd name="T68" fmla="*/ 948 w 966"/>
                <a:gd name="T69" fmla="*/ 622 h 71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66"/>
                <a:gd name="T106" fmla="*/ 0 h 714"/>
                <a:gd name="T107" fmla="*/ 966 w 966"/>
                <a:gd name="T108" fmla="*/ 714 h 71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66" h="714">
                  <a:moveTo>
                    <a:pt x="948" y="622"/>
                  </a:moveTo>
                  <a:lnTo>
                    <a:pt x="911" y="622"/>
                  </a:lnTo>
                  <a:lnTo>
                    <a:pt x="868" y="634"/>
                  </a:lnTo>
                  <a:lnTo>
                    <a:pt x="837" y="646"/>
                  </a:lnTo>
                  <a:lnTo>
                    <a:pt x="825" y="671"/>
                  </a:lnTo>
                  <a:lnTo>
                    <a:pt x="806" y="689"/>
                  </a:lnTo>
                  <a:lnTo>
                    <a:pt x="769" y="696"/>
                  </a:lnTo>
                  <a:lnTo>
                    <a:pt x="702" y="708"/>
                  </a:lnTo>
                  <a:lnTo>
                    <a:pt x="640" y="714"/>
                  </a:lnTo>
                  <a:lnTo>
                    <a:pt x="566" y="702"/>
                  </a:lnTo>
                  <a:lnTo>
                    <a:pt x="499" y="659"/>
                  </a:lnTo>
                  <a:lnTo>
                    <a:pt x="449" y="646"/>
                  </a:lnTo>
                  <a:lnTo>
                    <a:pt x="400" y="640"/>
                  </a:lnTo>
                  <a:lnTo>
                    <a:pt x="351" y="622"/>
                  </a:lnTo>
                  <a:lnTo>
                    <a:pt x="326" y="622"/>
                  </a:lnTo>
                  <a:lnTo>
                    <a:pt x="271" y="640"/>
                  </a:lnTo>
                  <a:lnTo>
                    <a:pt x="185" y="665"/>
                  </a:lnTo>
                  <a:lnTo>
                    <a:pt x="166" y="665"/>
                  </a:lnTo>
                  <a:lnTo>
                    <a:pt x="135" y="652"/>
                  </a:lnTo>
                  <a:lnTo>
                    <a:pt x="86" y="616"/>
                  </a:lnTo>
                  <a:lnTo>
                    <a:pt x="0" y="542"/>
                  </a:lnTo>
                  <a:lnTo>
                    <a:pt x="37" y="499"/>
                  </a:lnTo>
                  <a:lnTo>
                    <a:pt x="55" y="437"/>
                  </a:lnTo>
                  <a:lnTo>
                    <a:pt x="62" y="406"/>
                  </a:lnTo>
                  <a:lnTo>
                    <a:pt x="62" y="400"/>
                  </a:lnTo>
                  <a:lnTo>
                    <a:pt x="92" y="394"/>
                  </a:lnTo>
                  <a:lnTo>
                    <a:pt x="117" y="400"/>
                  </a:lnTo>
                  <a:lnTo>
                    <a:pt x="154" y="394"/>
                  </a:lnTo>
                  <a:lnTo>
                    <a:pt x="172" y="388"/>
                  </a:lnTo>
                  <a:lnTo>
                    <a:pt x="185" y="363"/>
                  </a:lnTo>
                  <a:lnTo>
                    <a:pt x="185" y="339"/>
                  </a:lnTo>
                  <a:lnTo>
                    <a:pt x="191" y="289"/>
                  </a:lnTo>
                  <a:lnTo>
                    <a:pt x="203" y="172"/>
                  </a:lnTo>
                  <a:lnTo>
                    <a:pt x="228" y="12"/>
                  </a:lnTo>
                  <a:lnTo>
                    <a:pt x="234" y="0"/>
                  </a:lnTo>
                  <a:lnTo>
                    <a:pt x="258" y="31"/>
                  </a:lnTo>
                  <a:lnTo>
                    <a:pt x="277" y="49"/>
                  </a:lnTo>
                  <a:lnTo>
                    <a:pt x="295" y="62"/>
                  </a:lnTo>
                  <a:lnTo>
                    <a:pt x="320" y="55"/>
                  </a:lnTo>
                  <a:lnTo>
                    <a:pt x="351" y="55"/>
                  </a:lnTo>
                  <a:lnTo>
                    <a:pt x="369" y="68"/>
                  </a:lnTo>
                  <a:lnTo>
                    <a:pt x="431" y="99"/>
                  </a:lnTo>
                  <a:lnTo>
                    <a:pt x="468" y="135"/>
                  </a:lnTo>
                  <a:lnTo>
                    <a:pt x="492" y="172"/>
                  </a:lnTo>
                  <a:lnTo>
                    <a:pt x="529" y="203"/>
                  </a:lnTo>
                  <a:lnTo>
                    <a:pt x="560" y="222"/>
                  </a:lnTo>
                  <a:lnTo>
                    <a:pt x="591" y="234"/>
                  </a:lnTo>
                  <a:lnTo>
                    <a:pt x="616" y="246"/>
                  </a:lnTo>
                  <a:lnTo>
                    <a:pt x="646" y="246"/>
                  </a:lnTo>
                  <a:lnTo>
                    <a:pt x="671" y="246"/>
                  </a:lnTo>
                  <a:lnTo>
                    <a:pt x="702" y="246"/>
                  </a:lnTo>
                  <a:lnTo>
                    <a:pt x="732" y="246"/>
                  </a:lnTo>
                  <a:lnTo>
                    <a:pt x="776" y="259"/>
                  </a:lnTo>
                  <a:lnTo>
                    <a:pt x="819" y="246"/>
                  </a:lnTo>
                  <a:lnTo>
                    <a:pt x="825" y="259"/>
                  </a:lnTo>
                  <a:lnTo>
                    <a:pt x="831" y="277"/>
                  </a:lnTo>
                  <a:lnTo>
                    <a:pt x="819" y="339"/>
                  </a:lnTo>
                  <a:lnTo>
                    <a:pt x="825" y="369"/>
                  </a:lnTo>
                  <a:lnTo>
                    <a:pt x="831" y="406"/>
                  </a:lnTo>
                  <a:lnTo>
                    <a:pt x="849" y="412"/>
                  </a:lnTo>
                  <a:lnTo>
                    <a:pt x="868" y="437"/>
                  </a:lnTo>
                  <a:lnTo>
                    <a:pt x="893" y="449"/>
                  </a:lnTo>
                  <a:lnTo>
                    <a:pt x="929" y="474"/>
                  </a:lnTo>
                  <a:lnTo>
                    <a:pt x="942" y="492"/>
                  </a:lnTo>
                  <a:lnTo>
                    <a:pt x="960" y="511"/>
                  </a:lnTo>
                  <a:lnTo>
                    <a:pt x="966" y="523"/>
                  </a:lnTo>
                  <a:lnTo>
                    <a:pt x="960" y="560"/>
                  </a:lnTo>
                  <a:lnTo>
                    <a:pt x="948" y="579"/>
                  </a:lnTo>
                  <a:lnTo>
                    <a:pt x="942" y="609"/>
                  </a:lnTo>
                  <a:lnTo>
                    <a:pt x="948" y="622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>
                <a:solidFill>
                  <a:schemeClr val="bg1"/>
                </a:solidFill>
              </a:endParaRPr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2FD9FCB6-54C2-A55B-28F6-FA3DA7E697C8}"/>
                </a:ext>
              </a:extLst>
            </p:cNvPr>
            <p:cNvSpPr/>
            <p:nvPr/>
          </p:nvSpPr>
          <p:spPr bwMode="auto">
            <a:xfrm>
              <a:off x="2005" y="518"/>
              <a:ext cx="591" cy="487"/>
            </a:xfrm>
            <a:custGeom>
              <a:avLst/>
              <a:gdLst>
                <a:gd name="T0" fmla="*/ 437 w 591"/>
                <a:gd name="T1" fmla="*/ 253 h 487"/>
                <a:gd name="T2" fmla="*/ 437 w 591"/>
                <a:gd name="T3" fmla="*/ 308 h 487"/>
                <a:gd name="T4" fmla="*/ 455 w 591"/>
                <a:gd name="T5" fmla="*/ 376 h 487"/>
                <a:gd name="T6" fmla="*/ 474 w 591"/>
                <a:gd name="T7" fmla="*/ 407 h 487"/>
                <a:gd name="T8" fmla="*/ 511 w 591"/>
                <a:gd name="T9" fmla="*/ 400 h 487"/>
                <a:gd name="T10" fmla="*/ 523 w 591"/>
                <a:gd name="T11" fmla="*/ 394 h 487"/>
                <a:gd name="T12" fmla="*/ 529 w 591"/>
                <a:gd name="T13" fmla="*/ 363 h 487"/>
                <a:gd name="T14" fmla="*/ 535 w 591"/>
                <a:gd name="T15" fmla="*/ 333 h 487"/>
                <a:gd name="T16" fmla="*/ 548 w 591"/>
                <a:gd name="T17" fmla="*/ 320 h 487"/>
                <a:gd name="T18" fmla="*/ 554 w 591"/>
                <a:gd name="T19" fmla="*/ 314 h 487"/>
                <a:gd name="T20" fmla="*/ 560 w 591"/>
                <a:gd name="T21" fmla="*/ 320 h 487"/>
                <a:gd name="T22" fmla="*/ 578 w 591"/>
                <a:gd name="T23" fmla="*/ 327 h 487"/>
                <a:gd name="T24" fmla="*/ 585 w 591"/>
                <a:gd name="T25" fmla="*/ 351 h 487"/>
                <a:gd name="T26" fmla="*/ 591 w 591"/>
                <a:gd name="T27" fmla="*/ 370 h 487"/>
                <a:gd name="T28" fmla="*/ 578 w 591"/>
                <a:gd name="T29" fmla="*/ 394 h 487"/>
                <a:gd name="T30" fmla="*/ 578 w 591"/>
                <a:gd name="T31" fmla="*/ 419 h 487"/>
                <a:gd name="T32" fmla="*/ 578 w 591"/>
                <a:gd name="T33" fmla="*/ 450 h 487"/>
                <a:gd name="T34" fmla="*/ 585 w 591"/>
                <a:gd name="T35" fmla="*/ 474 h 487"/>
                <a:gd name="T36" fmla="*/ 542 w 591"/>
                <a:gd name="T37" fmla="*/ 487 h 487"/>
                <a:gd name="T38" fmla="*/ 498 w 591"/>
                <a:gd name="T39" fmla="*/ 474 h 487"/>
                <a:gd name="T40" fmla="*/ 468 w 591"/>
                <a:gd name="T41" fmla="*/ 474 h 487"/>
                <a:gd name="T42" fmla="*/ 437 w 591"/>
                <a:gd name="T43" fmla="*/ 474 h 487"/>
                <a:gd name="T44" fmla="*/ 412 w 591"/>
                <a:gd name="T45" fmla="*/ 474 h 487"/>
                <a:gd name="T46" fmla="*/ 382 w 591"/>
                <a:gd name="T47" fmla="*/ 474 h 487"/>
                <a:gd name="T48" fmla="*/ 357 w 591"/>
                <a:gd name="T49" fmla="*/ 462 h 487"/>
                <a:gd name="T50" fmla="*/ 326 w 591"/>
                <a:gd name="T51" fmla="*/ 450 h 487"/>
                <a:gd name="T52" fmla="*/ 295 w 591"/>
                <a:gd name="T53" fmla="*/ 431 h 487"/>
                <a:gd name="T54" fmla="*/ 258 w 591"/>
                <a:gd name="T55" fmla="*/ 400 h 487"/>
                <a:gd name="T56" fmla="*/ 234 w 591"/>
                <a:gd name="T57" fmla="*/ 363 h 487"/>
                <a:gd name="T58" fmla="*/ 197 w 591"/>
                <a:gd name="T59" fmla="*/ 327 h 487"/>
                <a:gd name="T60" fmla="*/ 135 w 591"/>
                <a:gd name="T61" fmla="*/ 296 h 487"/>
                <a:gd name="T62" fmla="*/ 117 w 591"/>
                <a:gd name="T63" fmla="*/ 283 h 487"/>
                <a:gd name="T64" fmla="*/ 86 w 591"/>
                <a:gd name="T65" fmla="*/ 283 h 487"/>
                <a:gd name="T66" fmla="*/ 61 w 591"/>
                <a:gd name="T67" fmla="*/ 290 h 487"/>
                <a:gd name="T68" fmla="*/ 43 w 591"/>
                <a:gd name="T69" fmla="*/ 277 h 487"/>
                <a:gd name="T70" fmla="*/ 24 w 591"/>
                <a:gd name="T71" fmla="*/ 259 h 487"/>
                <a:gd name="T72" fmla="*/ 0 w 591"/>
                <a:gd name="T73" fmla="*/ 228 h 487"/>
                <a:gd name="T74" fmla="*/ 24 w 591"/>
                <a:gd name="T75" fmla="*/ 142 h 487"/>
                <a:gd name="T76" fmla="*/ 43 w 591"/>
                <a:gd name="T77" fmla="*/ 123 h 487"/>
                <a:gd name="T78" fmla="*/ 55 w 591"/>
                <a:gd name="T79" fmla="*/ 105 h 487"/>
                <a:gd name="T80" fmla="*/ 68 w 591"/>
                <a:gd name="T81" fmla="*/ 80 h 487"/>
                <a:gd name="T82" fmla="*/ 80 w 591"/>
                <a:gd name="T83" fmla="*/ 50 h 487"/>
                <a:gd name="T84" fmla="*/ 92 w 591"/>
                <a:gd name="T85" fmla="*/ 50 h 487"/>
                <a:gd name="T86" fmla="*/ 129 w 591"/>
                <a:gd name="T87" fmla="*/ 43 h 487"/>
                <a:gd name="T88" fmla="*/ 154 w 591"/>
                <a:gd name="T89" fmla="*/ 37 h 487"/>
                <a:gd name="T90" fmla="*/ 197 w 591"/>
                <a:gd name="T91" fmla="*/ 19 h 487"/>
                <a:gd name="T92" fmla="*/ 240 w 591"/>
                <a:gd name="T93" fmla="*/ 6 h 487"/>
                <a:gd name="T94" fmla="*/ 271 w 591"/>
                <a:gd name="T95" fmla="*/ 0 h 487"/>
                <a:gd name="T96" fmla="*/ 308 w 591"/>
                <a:gd name="T97" fmla="*/ 19 h 487"/>
                <a:gd name="T98" fmla="*/ 320 w 591"/>
                <a:gd name="T99" fmla="*/ 50 h 487"/>
                <a:gd name="T100" fmla="*/ 338 w 591"/>
                <a:gd name="T101" fmla="*/ 105 h 487"/>
                <a:gd name="T102" fmla="*/ 357 w 591"/>
                <a:gd name="T103" fmla="*/ 136 h 487"/>
                <a:gd name="T104" fmla="*/ 382 w 591"/>
                <a:gd name="T105" fmla="*/ 179 h 487"/>
                <a:gd name="T106" fmla="*/ 418 w 591"/>
                <a:gd name="T107" fmla="*/ 216 h 487"/>
                <a:gd name="T108" fmla="*/ 437 w 591"/>
                <a:gd name="T109" fmla="*/ 253 h 48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91"/>
                <a:gd name="T166" fmla="*/ 0 h 487"/>
                <a:gd name="T167" fmla="*/ 591 w 591"/>
                <a:gd name="T168" fmla="*/ 487 h 48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91" h="487">
                  <a:moveTo>
                    <a:pt x="437" y="253"/>
                  </a:moveTo>
                  <a:lnTo>
                    <a:pt x="437" y="308"/>
                  </a:lnTo>
                  <a:lnTo>
                    <a:pt x="455" y="376"/>
                  </a:lnTo>
                  <a:lnTo>
                    <a:pt x="474" y="407"/>
                  </a:lnTo>
                  <a:lnTo>
                    <a:pt x="511" y="400"/>
                  </a:lnTo>
                  <a:lnTo>
                    <a:pt x="523" y="394"/>
                  </a:lnTo>
                  <a:lnTo>
                    <a:pt x="529" y="363"/>
                  </a:lnTo>
                  <a:lnTo>
                    <a:pt x="535" y="333"/>
                  </a:lnTo>
                  <a:lnTo>
                    <a:pt x="548" y="320"/>
                  </a:lnTo>
                  <a:lnTo>
                    <a:pt x="554" y="314"/>
                  </a:lnTo>
                  <a:lnTo>
                    <a:pt x="560" y="320"/>
                  </a:lnTo>
                  <a:lnTo>
                    <a:pt x="578" y="327"/>
                  </a:lnTo>
                  <a:lnTo>
                    <a:pt x="585" y="351"/>
                  </a:lnTo>
                  <a:lnTo>
                    <a:pt x="591" y="370"/>
                  </a:lnTo>
                  <a:lnTo>
                    <a:pt x="578" y="394"/>
                  </a:lnTo>
                  <a:lnTo>
                    <a:pt x="578" y="419"/>
                  </a:lnTo>
                  <a:lnTo>
                    <a:pt x="578" y="450"/>
                  </a:lnTo>
                  <a:lnTo>
                    <a:pt x="585" y="474"/>
                  </a:lnTo>
                  <a:lnTo>
                    <a:pt x="542" y="487"/>
                  </a:lnTo>
                  <a:lnTo>
                    <a:pt x="498" y="474"/>
                  </a:lnTo>
                  <a:lnTo>
                    <a:pt x="468" y="474"/>
                  </a:lnTo>
                  <a:lnTo>
                    <a:pt x="437" y="474"/>
                  </a:lnTo>
                  <a:lnTo>
                    <a:pt x="412" y="474"/>
                  </a:lnTo>
                  <a:lnTo>
                    <a:pt x="382" y="474"/>
                  </a:lnTo>
                  <a:lnTo>
                    <a:pt x="357" y="462"/>
                  </a:lnTo>
                  <a:lnTo>
                    <a:pt x="326" y="450"/>
                  </a:lnTo>
                  <a:lnTo>
                    <a:pt x="295" y="431"/>
                  </a:lnTo>
                  <a:lnTo>
                    <a:pt x="258" y="400"/>
                  </a:lnTo>
                  <a:lnTo>
                    <a:pt x="234" y="363"/>
                  </a:lnTo>
                  <a:lnTo>
                    <a:pt x="197" y="327"/>
                  </a:lnTo>
                  <a:lnTo>
                    <a:pt x="135" y="296"/>
                  </a:lnTo>
                  <a:lnTo>
                    <a:pt x="117" y="283"/>
                  </a:lnTo>
                  <a:lnTo>
                    <a:pt x="86" y="283"/>
                  </a:lnTo>
                  <a:lnTo>
                    <a:pt x="61" y="290"/>
                  </a:lnTo>
                  <a:lnTo>
                    <a:pt x="43" y="277"/>
                  </a:lnTo>
                  <a:lnTo>
                    <a:pt x="24" y="259"/>
                  </a:lnTo>
                  <a:lnTo>
                    <a:pt x="0" y="228"/>
                  </a:lnTo>
                  <a:lnTo>
                    <a:pt x="24" y="142"/>
                  </a:lnTo>
                  <a:lnTo>
                    <a:pt x="43" y="123"/>
                  </a:lnTo>
                  <a:lnTo>
                    <a:pt x="55" y="105"/>
                  </a:lnTo>
                  <a:lnTo>
                    <a:pt x="68" y="80"/>
                  </a:lnTo>
                  <a:lnTo>
                    <a:pt x="80" y="50"/>
                  </a:lnTo>
                  <a:lnTo>
                    <a:pt x="92" y="50"/>
                  </a:lnTo>
                  <a:lnTo>
                    <a:pt x="129" y="43"/>
                  </a:lnTo>
                  <a:lnTo>
                    <a:pt x="154" y="37"/>
                  </a:lnTo>
                  <a:lnTo>
                    <a:pt x="197" y="19"/>
                  </a:lnTo>
                  <a:lnTo>
                    <a:pt x="240" y="6"/>
                  </a:lnTo>
                  <a:lnTo>
                    <a:pt x="271" y="0"/>
                  </a:lnTo>
                  <a:lnTo>
                    <a:pt x="308" y="19"/>
                  </a:lnTo>
                  <a:lnTo>
                    <a:pt x="320" y="50"/>
                  </a:lnTo>
                  <a:lnTo>
                    <a:pt x="338" y="105"/>
                  </a:lnTo>
                  <a:lnTo>
                    <a:pt x="357" y="136"/>
                  </a:lnTo>
                  <a:lnTo>
                    <a:pt x="382" y="179"/>
                  </a:lnTo>
                  <a:lnTo>
                    <a:pt x="418" y="216"/>
                  </a:lnTo>
                  <a:lnTo>
                    <a:pt x="437" y="253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3386D555-2909-F0BE-2A51-3238F5FB34F1}"/>
                </a:ext>
              </a:extLst>
            </p:cNvPr>
            <p:cNvSpPr/>
            <p:nvPr/>
          </p:nvSpPr>
          <p:spPr bwMode="auto">
            <a:xfrm>
              <a:off x="1562" y="1288"/>
              <a:ext cx="1200" cy="523"/>
            </a:xfrm>
            <a:custGeom>
              <a:avLst/>
              <a:gdLst>
                <a:gd name="T0" fmla="*/ 209 w 1200"/>
                <a:gd name="T1" fmla="*/ 0 h 523"/>
                <a:gd name="T2" fmla="*/ 295 w 1200"/>
                <a:gd name="T3" fmla="*/ 74 h 523"/>
                <a:gd name="T4" fmla="*/ 344 w 1200"/>
                <a:gd name="T5" fmla="*/ 110 h 523"/>
                <a:gd name="T6" fmla="*/ 375 w 1200"/>
                <a:gd name="T7" fmla="*/ 123 h 523"/>
                <a:gd name="T8" fmla="*/ 394 w 1200"/>
                <a:gd name="T9" fmla="*/ 123 h 523"/>
                <a:gd name="T10" fmla="*/ 480 w 1200"/>
                <a:gd name="T11" fmla="*/ 98 h 523"/>
                <a:gd name="T12" fmla="*/ 535 w 1200"/>
                <a:gd name="T13" fmla="*/ 80 h 523"/>
                <a:gd name="T14" fmla="*/ 560 w 1200"/>
                <a:gd name="T15" fmla="*/ 80 h 523"/>
                <a:gd name="T16" fmla="*/ 609 w 1200"/>
                <a:gd name="T17" fmla="*/ 98 h 523"/>
                <a:gd name="T18" fmla="*/ 658 w 1200"/>
                <a:gd name="T19" fmla="*/ 104 h 523"/>
                <a:gd name="T20" fmla="*/ 708 w 1200"/>
                <a:gd name="T21" fmla="*/ 117 h 523"/>
                <a:gd name="T22" fmla="*/ 775 w 1200"/>
                <a:gd name="T23" fmla="*/ 160 h 523"/>
                <a:gd name="T24" fmla="*/ 849 w 1200"/>
                <a:gd name="T25" fmla="*/ 172 h 523"/>
                <a:gd name="T26" fmla="*/ 911 w 1200"/>
                <a:gd name="T27" fmla="*/ 166 h 523"/>
                <a:gd name="T28" fmla="*/ 978 w 1200"/>
                <a:gd name="T29" fmla="*/ 154 h 523"/>
                <a:gd name="T30" fmla="*/ 1015 w 1200"/>
                <a:gd name="T31" fmla="*/ 147 h 523"/>
                <a:gd name="T32" fmla="*/ 1040 w 1200"/>
                <a:gd name="T33" fmla="*/ 172 h 523"/>
                <a:gd name="T34" fmla="*/ 1046 w 1200"/>
                <a:gd name="T35" fmla="*/ 215 h 523"/>
                <a:gd name="T36" fmla="*/ 1052 w 1200"/>
                <a:gd name="T37" fmla="*/ 240 h 523"/>
                <a:gd name="T38" fmla="*/ 1058 w 1200"/>
                <a:gd name="T39" fmla="*/ 264 h 523"/>
                <a:gd name="T40" fmla="*/ 1065 w 1200"/>
                <a:gd name="T41" fmla="*/ 295 h 523"/>
                <a:gd name="T42" fmla="*/ 1083 w 1200"/>
                <a:gd name="T43" fmla="*/ 344 h 523"/>
                <a:gd name="T44" fmla="*/ 1083 w 1200"/>
                <a:gd name="T45" fmla="*/ 394 h 523"/>
                <a:gd name="T46" fmla="*/ 1102 w 1200"/>
                <a:gd name="T47" fmla="*/ 430 h 523"/>
                <a:gd name="T48" fmla="*/ 1200 w 1200"/>
                <a:gd name="T49" fmla="*/ 523 h 523"/>
                <a:gd name="T50" fmla="*/ 1151 w 1200"/>
                <a:gd name="T51" fmla="*/ 523 h 523"/>
                <a:gd name="T52" fmla="*/ 1089 w 1200"/>
                <a:gd name="T53" fmla="*/ 511 h 523"/>
                <a:gd name="T54" fmla="*/ 997 w 1200"/>
                <a:gd name="T55" fmla="*/ 504 h 523"/>
                <a:gd name="T56" fmla="*/ 880 w 1200"/>
                <a:gd name="T57" fmla="*/ 498 h 523"/>
                <a:gd name="T58" fmla="*/ 837 w 1200"/>
                <a:gd name="T59" fmla="*/ 492 h 523"/>
                <a:gd name="T60" fmla="*/ 825 w 1200"/>
                <a:gd name="T61" fmla="*/ 486 h 523"/>
                <a:gd name="T62" fmla="*/ 794 w 1200"/>
                <a:gd name="T63" fmla="*/ 474 h 523"/>
                <a:gd name="T64" fmla="*/ 744 w 1200"/>
                <a:gd name="T65" fmla="*/ 443 h 523"/>
                <a:gd name="T66" fmla="*/ 701 w 1200"/>
                <a:gd name="T67" fmla="*/ 424 h 523"/>
                <a:gd name="T68" fmla="*/ 646 w 1200"/>
                <a:gd name="T69" fmla="*/ 418 h 523"/>
                <a:gd name="T70" fmla="*/ 504 w 1200"/>
                <a:gd name="T71" fmla="*/ 381 h 523"/>
                <a:gd name="T72" fmla="*/ 431 w 1200"/>
                <a:gd name="T73" fmla="*/ 375 h 523"/>
                <a:gd name="T74" fmla="*/ 357 w 1200"/>
                <a:gd name="T75" fmla="*/ 375 h 523"/>
                <a:gd name="T76" fmla="*/ 307 w 1200"/>
                <a:gd name="T77" fmla="*/ 387 h 523"/>
                <a:gd name="T78" fmla="*/ 240 w 1200"/>
                <a:gd name="T79" fmla="*/ 424 h 523"/>
                <a:gd name="T80" fmla="*/ 227 w 1200"/>
                <a:gd name="T81" fmla="*/ 430 h 523"/>
                <a:gd name="T82" fmla="*/ 178 w 1200"/>
                <a:gd name="T83" fmla="*/ 430 h 523"/>
                <a:gd name="T84" fmla="*/ 110 w 1200"/>
                <a:gd name="T85" fmla="*/ 406 h 523"/>
                <a:gd name="T86" fmla="*/ 43 w 1200"/>
                <a:gd name="T87" fmla="*/ 350 h 523"/>
                <a:gd name="T88" fmla="*/ 0 w 1200"/>
                <a:gd name="T89" fmla="*/ 289 h 523"/>
                <a:gd name="T90" fmla="*/ 6 w 1200"/>
                <a:gd name="T91" fmla="*/ 283 h 523"/>
                <a:gd name="T92" fmla="*/ 24 w 1200"/>
                <a:gd name="T93" fmla="*/ 277 h 523"/>
                <a:gd name="T94" fmla="*/ 37 w 1200"/>
                <a:gd name="T95" fmla="*/ 270 h 523"/>
                <a:gd name="T96" fmla="*/ 61 w 1200"/>
                <a:gd name="T97" fmla="*/ 246 h 523"/>
                <a:gd name="T98" fmla="*/ 74 w 1200"/>
                <a:gd name="T99" fmla="*/ 215 h 523"/>
                <a:gd name="T100" fmla="*/ 86 w 1200"/>
                <a:gd name="T101" fmla="*/ 160 h 523"/>
                <a:gd name="T102" fmla="*/ 104 w 1200"/>
                <a:gd name="T103" fmla="*/ 110 h 523"/>
                <a:gd name="T104" fmla="*/ 141 w 1200"/>
                <a:gd name="T105" fmla="*/ 67 h 523"/>
                <a:gd name="T106" fmla="*/ 203 w 1200"/>
                <a:gd name="T107" fmla="*/ 6 h 523"/>
                <a:gd name="T108" fmla="*/ 209 w 1200"/>
                <a:gd name="T109" fmla="*/ 0 h 52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0"/>
                <a:gd name="T166" fmla="*/ 0 h 523"/>
                <a:gd name="T167" fmla="*/ 1200 w 1200"/>
                <a:gd name="T168" fmla="*/ 523 h 52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0" h="523">
                  <a:moveTo>
                    <a:pt x="209" y="0"/>
                  </a:moveTo>
                  <a:lnTo>
                    <a:pt x="295" y="74"/>
                  </a:lnTo>
                  <a:lnTo>
                    <a:pt x="344" y="110"/>
                  </a:lnTo>
                  <a:lnTo>
                    <a:pt x="375" y="123"/>
                  </a:lnTo>
                  <a:lnTo>
                    <a:pt x="394" y="123"/>
                  </a:lnTo>
                  <a:lnTo>
                    <a:pt x="480" y="98"/>
                  </a:lnTo>
                  <a:lnTo>
                    <a:pt x="535" y="80"/>
                  </a:lnTo>
                  <a:lnTo>
                    <a:pt x="560" y="80"/>
                  </a:lnTo>
                  <a:lnTo>
                    <a:pt x="609" y="98"/>
                  </a:lnTo>
                  <a:lnTo>
                    <a:pt x="658" y="104"/>
                  </a:lnTo>
                  <a:lnTo>
                    <a:pt x="708" y="117"/>
                  </a:lnTo>
                  <a:lnTo>
                    <a:pt x="775" y="160"/>
                  </a:lnTo>
                  <a:lnTo>
                    <a:pt x="849" y="172"/>
                  </a:lnTo>
                  <a:lnTo>
                    <a:pt x="911" y="166"/>
                  </a:lnTo>
                  <a:lnTo>
                    <a:pt x="978" y="154"/>
                  </a:lnTo>
                  <a:lnTo>
                    <a:pt x="1015" y="147"/>
                  </a:lnTo>
                  <a:lnTo>
                    <a:pt x="1040" y="172"/>
                  </a:lnTo>
                  <a:lnTo>
                    <a:pt x="1046" y="215"/>
                  </a:lnTo>
                  <a:lnTo>
                    <a:pt x="1052" y="240"/>
                  </a:lnTo>
                  <a:lnTo>
                    <a:pt x="1058" y="264"/>
                  </a:lnTo>
                  <a:lnTo>
                    <a:pt x="1065" y="295"/>
                  </a:lnTo>
                  <a:lnTo>
                    <a:pt x="1083" y="344"/>
                  </a:lnTo>
                  <a:lnTo>
                    <a:pt x="1083" y="394"/>
                  </a:lnTo>
                  <a:lnTo>
                    <a:pt x="1102" y="430"/>
                  </a:lnTo>
                  <a:lnTo>
                    <a:pt x="1200" y="523"/>
                  </a:lnTo>
                  <a:lnTo>
                    <a:pt x="1151" y="523"/>
                  </a:lnTo>
                  <a:lnTo>
                    <a:pt x="1089" y="511"/>
                  </a:lnTo>
                  <a:lnTo>
                    <a:pt x="997" y="504"/>
                  </a:lnTo>
                  <a:lnTo>
                    <a:pt x="880" y="498"/>
                  </a:lnTo>
                  <a:lnTo>
                    <a:pt x="837" y="492"/>
                  </a:lnTo>
                  <a:lnTo>
                    <a:pt x="825" y="486"/>
                  </a:lnTo>
                  <a:lnTo>
                    <a:pt x="794" y="474"/>
                  </a:lnTo>
                  <a:lnTo>
                    <a:pt x="744" y="443"/>
                  </a:lnTo>
                  <a:lnTo>
                    <a:pt x="701" y="424"/>
                  </a:lnTo>
                  <a:lnTo>
                    <a:pt x="646" y="418"/>
                  </a:lnTo>
                  <a:lnTo>
                    <a:pt x="504" y="381"/>
                  </a:lnTo>
                  <a:lnTo>
                    <a:pt x="431" y="375"/>
                  </a:lnTo>
                  <a:lnTo>
                    <a:pt x="357" y="375"/>
                  </a:lnTo>
                  <a:lnTo>
                    <a:pt x="307" y="387"/>
                  </a:lnTo>
                  <a:lnTo>
                    <a:pt x="240" y="424"/>
                  </a:lnTo>
                  <a:lnTo>
                    <a:pt x="227" y="430"/>
                  </a:lnTo>
                  <a:lnTo>
                    <a:pt x="178" y="430"/>
                  </a:lnTo>
                  <a:lnTo>
                    <a:pt x="110" y="406"/>
                  </a:lnTo>
                  <a:lnTo>
                    <a:pt x="43" y="350"/>
                  </a:lnTo>
                  <a:lnTo>
                    <a:pt x="0" y="289"/>
                  </a:lnTo>
                  <a:lnTo>
                    <a:pt x="6" y="283"/>
                  </a:lnTo>
                  <a:lnTo>
                    <a:pt x="24" y="277"/>
                  </a:lnTo>
                  <a:lnTo>
                    <a:pt x="37" y="270"/>
                  </a:lnTo>
                  <a:lnTo>
                    <a:pt x="61" y="246"/>
                  </a:lnTo>
                  <a:lnTo>
                    <a:pt x="74" y="215"/>
                  </a:lnTo>
                  <a:lnTo>
                    <a:pt x="86" y="160"/>
                  </a:lnTo>
                  <a:lnTo>
                    <a:pt x="104" y="110"/>
                  </a:lnTo>
                  <a:lnTo>
                    <a:pt x="141" y="67"/>
                  </a:lnTo>
                  <a:lnTo>
                    <a:pt x="203" y="6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81CEF2A1-BFFA-75AD-E5D8-4A7C27E461AA}"/>
                </a:ext>
              </a:extLst>
            </p:cNvPr>
            <p:cNvSpPr/>
            <p:nvPr/>
          </p:nvSpPr>
          <p:spPr bwMode="auto">
            <a:xfrm>
              <a:off x="2577" y="1368"/>
              <a:ext cx="530" cy="498"/>
            </a:xfrm>
            <a:custGeom>
              <a:avLst/>
              <a:gdLst>
                <a:gd name="T0" fmla="*/ 0 w 530"/>
                <a:gd name="T1" fmla="*/ 67 h 498"/>
                <a:gd name="T2" fmla="*/ 19 w 530"/>
                <a:gd name="T3" fmla="*/ 49 h 498"/>
                <a:gd name="T4" fmla="*/ 31 w 530"/>
                <a:gd name="T5" fmla="*/ 24 h 498"/>
                <a:gd name="T6" fmla="*/ 62 w 530"/>
                <a:gd name="T7" fmla="*/ 12 h 498"/>
                <a:gd name="T8" fmla="*/ 105 w 530"/>
                <a:gd name="T9" fmla="*/ 0 h 498"/>
                <a:gd name="T10" fmla="*/ 142 w 530"/>
                <a:gd name="T11" fmla="*/ 0 h 498"/>
                <a:gd name="T12" fmla="*/ 142 w 530"/>
                <a:gd name="T13" fmla="*/ 24 h 498"/>
                <a:gd name="T14" fmla="*/ 148 w 530"/>
                <a:gd name="T15" fmla="*/ 49 h 498"/>
                <a:gd name="T16" fmla="*/ 160 w 530"/>
                <a:gd name="T17" fmla="*/ 61 h 498"/>
                <a:gd name="T18" fmla="*/ 185 w 530"/>
                <a:gd name="T19" fmla="*/ 86 h 498"/>
                <a:gd name="T20" fmla="*/ 191 w 530"/>
                <a:gd name="T21" fmla="*/ 86 h 498"/>
                <a:gd name="T22" fmla="*/ 228 w 530"/>
                <a:gd name="T23" fmla="*/ 98 h 498"/>
                <a:gd name="T24" fmla="*/ 259 w 530"/>
                <a:gd name="T25" fmla="*/ 123 h 498"/>
                <a:gd name="T26" fmla="*/ 265 w 530"/>
                <a:gd name="T27" fmla="*/ 135 h 498"/>
                <a:gd name="T28" fmla="*/ 271 w 530"/>
                <a:gd name="T29" fmla="*/ 154 h 498"/>
                <a:gd name="T30" fmla="*/ 283 w 530"/>
                <a:gd name="T31" fmla="*/ 215 h 498"/>
                <a:gd name="T32" fmla="*/ 290 w 530"/>
                <a:gd name="T33" fmla="*/ 258 h 498"/>
                <a:gd name="T34" fmla="*/ 314 w 530"/>
                <a:gd name="T35" fmla="*/ 277 h 498"/>
                <a:gd name="T36" fmla="*/ 320 w 530"/>
                <a:gd name="T37" fmla="*/ 289 h 498"/>
                <a:gd name="T38" fmla="*/ 382 w 530"/>
                <a:gd name="T39" fmla="*/ 344 h 498"/>
                <a:gd name="T40" fmla="*/ 407 w 530"/>
                <a:gd name="T41" fmla="*/ 375 h 498"/>
                <a:gd name="T42" fmla="*/ 431 w 530"/>
                <a:gd name="T43" fmla="*/ 394 h 498"/>
                <a:gd name="T44" fmla="*/ 474 w 530"/>
                <a:gd name="T45" fmla="*/ 400 h 498"/>
                <a:gd name="T46" fmla="*/ 530 w 530"/>
                <a:gd name="T47" fmla="*/ 375 h 498"/>
                <a:gd name="T48" fmla="*/ 480 w 530"/>
                <a:gd name="T49" fmla="*/ 400 h 498"/>
                <a:gd name="T50" fmla="*/ 517 w 530"/>
                <a:gd name="T51" fmla="*/ 424 h 498"/>
                <a:gd name="T52" fmla="*/ 530 w 530"/>
                <a:gd name="T53" fmla="*/ 455 h 498"/>
                <a:gd name="T54" fmla="*/ 530 w 530"/>
                <a:gd name="T55" fmla="*/ 498 h 498"/>
                <a:gd name="T56" fmla="*/ 419 w 530"/>
                <a:gd name="T57" fmla="*/ 467 h 498"/>
                <a:gd name="T58" fmla="*/ 333 w 530"/>
                <a:gd name="T59" fmla="*/ 461 h 498"/>
                <a:gd name="T60" fmla="*/ 240 w 530"/>
                <a:gd name="T61" fmla="*/ 449 h 498"/>
                <a:gd name="T62" fmla="*/ 185 w 530"/>
                <a:gd name="T63" fmla="*/ 443 h 498"/>
                <a:gd name="T64" fmla="*/ 87 w 530"/>
                <a:gd name="T65" fmla="*/ 350 h 498"/>
                <a:gd name="T66" fmla="*/ 68 w 530"/>
                <a:gd name="T67" fmla="*/ 314 h 498"/>
                <a:gd name="T68" fmla="*/ 68 w 530"/>
                <a:gd name="T69" fmla="*/ 264 h 498"/>
                <a:gd name="T70" fmla="*/ 50 w 530"/>
                <a:gd name="T71" fmla="*/ 215 h 498"/>
                <a:gd name="T72" fmla="*/ 43 w 530"/>
                <a:gd name="T73" fmla="*/ 184 h 498"/>
                <a:gd name="T74" fmla="*/ 37 w 530"/>
                <a:gd name="T75" fmla="*/ 160 h 498"/>
                <a:gd name="T76" fmla="*/ 31 w 530"/>
                <a:gd name="T77" fmla="*/ 135 h 498"/>
                <a:gd name="T78" fmla="*/ 25 w 530"/>
                <a:gd name="T79" fmla="*/ 92 h 498"/>
                <a:gd name="T80" fmla="*/ 0 w 530"/>
                <a:gd name="T81" fmla="*/ 67 h 49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0"/>
                <a:gd name="T124" fmla="*/ 0 h 498"/>
                <a:gd name="T125" fmla="*/ 530 w 530"/>
                <a:gd name="T126" fmla="*/ 498 h 49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0" h="498">
                  <a:moveTo>
                    <a:pt x="0" y="67"/>
                  </a:moveTo>
                  <a:lnTo>
                    <a:pt x="19" y="49"/>
                  </a:lnTo>
                  <a:lnTo>
                    <a:pt x="31" y="24"/>
                  </a:lnTo>
                  <a:lnTo>
                    <a:pt x="62" y="12"/>
                  </a:lnTo>
                  <a:lnTo>
                    <a:pt x="105" y="0"/>
                  </a:lnTo>
                  <a:lnTo>
                    <a:pt x="142" y="0"/>
                  </a:lnTo>
                  <a:lnTo>
                    <a:pt x="142" y="24"/>
                  </a:lnTo>
                  <a:lnTo>
                    <a:pt x="148" y="49"/>
                  </a:lnTo>
                  <a:lnTo>
                    <a:pt x="160" y="61"/>
                  </a:lnTo>
                  <a:lnTo>
                    <a:pt x="185" y="86"/>
                  </a:lnTo>
                  <a:lnTo>
                    <a:pt x="191" y="86"/>
                  </a:lnTo>
                  <a:lnTo>
                    <a:pt x="228" y="98"/>
                  </a:lnTo>
                  <a:lnTo>
                    <a:pt x="259" y="123"/>
                  </a:lnTo>
                  <a:lnTo>
                    <a:pt x="265" y="135"/>
                  </a:lnTo>
                  <a:lnTo>
                    <a:pt x="271" y="154"/>
                  </a:lnTo>
                  <a:lnTo>
                    <a:pt x="283" y="215"/>
                  </a:lnTo>
                  <a:lnTo>
                    <a:pt x="290" y="258"/>
                  </a:lnTo>
                  <a:lnTo>
                    <a:pt x="314" y="277"/>
                  </a:lnTo>
                  <a:lnTo>
                    <a:pt x="320" y="289"/>
                  </a:lnTo>
                  <a:lnTo>
                    <a:pt x="382" y="344"/>
                  </a:lnTo>
                  <a:lnTo>
                    <a:pt x="407" y="375"/>
                  </a:lnTo>
                  <a:lnTo>
                    <a:pt x="431" y="394"/>
                  </a:lnTo>
                  <a:lnTo>
                    <a:pt x="474" y="400"/>
                  </a:lnTo>
                  <a:lnTo>
                    <a:pt x="530" y="375"/>
                  </a:lnTo>
                  <a:lnTo>
                    <a:pt x="480" y="400"/>
                  </a:lnTo>
                  <a:lnTo>
                    <a:pt x="517" y="424"/>
                  </a:lnTo>
                  <a:lnTo>
                    <a:pt x="530" y="455"/>
                  </a:lnTo>
                  <a:lnTo>
                    <a:pt x="530" y="498"/>
                  </a:lnTo>
                  <a:lnTo>
                    <a:pt x="419" y="467"/>
                  </a:lnTo>
                  <a:lnTo>
                    <a:pt x="333" y="461"/>
                  </a:lnTo>
                  <a:lnTo>
                    <a:pt x="240" y="449"/>
                  </a:lnTo>
                  <a:lnTo>
                    <a:pt x="185" y="443"/>
                  </a:lnTo>
                  <a:lnTo>
                    <a:pt x="87" y="350"/>
                  </a:lnTo>
                  <a:lnTo>
                    <a:pt x="68" y="314"/>
                  </a:lnTo>
                  <a:lnTo>
                    <a:pt x="68" y="264"/>
                  </a:lnTo>
                  <a:lnTo>
                    <a:pt x="50" y="215"/>
                  </a:lnTo>
                  <a:lnTo>
                    <a:pt x="43" y="184"/>
                  </a:lnTo>
                  <a:lnTo>
                    <a:pt x="37" y="160"/>
                  </a:lnTo>
                  <a:lnTo>
                    <a:pt x="31" y="135"/>
                  </a:lnTo>
                  <a:lnTo>
                    <a:pt x="25" y="92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 dirty="0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E9A6D4BE-AA45-ECC8-C4AE-6AD78160FE08}"/>
                </a:ext>
              </a:extLst>
            </p:cNvPr>
            <p:cNvSpPr/>
            <p:nvPr/>
          </p:nvSpPr>
          <p:spPr bwMode="auto">
            <a:xfrm>
              <a:off x="2214" y="2759"/>
              <a:ext cx="640" cy="701"/>
            </a:xfrm>
            <a:custGeom>
              <a:avLst/>
              <a:gdLst>
                <a:gd name="T0" fmla="*/ 634 w 640"/>
                <a:gd name="T1" fmla="*/ 701 h 701"/>
                <a:gd name="T2" fmla="*/ 603 w 640"/>
                <a:gd name="T3" fmla="*/ 658 h 701"/>
                <a:gd name="T4" fmla="*/ 542 w 640"/>
                <a:gd name="T5" fmla="*/ 652 h 701"/>
                <a:gd name="T6" fmla="*/ 505 w 640"/>
                <a:gd name="T7" fmla="*/ 640 h 701"/>
                <a:gd name="T8" fmla="*/ 456 w 640"/>
                <a:gd name="T9" fmla="*/ 634 h 701"/>
                <a:gd name="T10" fmla="*/ 419 w 640"/>
                <a:gd name="T11" fmla="*/ 621 h 701"/>
                <a:gd name="T12" fmla="*/ 376 w 640"/>
                <a:gd name="T13" fmla="*/ 609 h 701"/>
                <a:gd name="T14" fmla="*/ 308 w 640"/>
                <a:gd name="T15" fmla="*/ 627 h 701"/>
                <a:gd name="T16" fmla="*/ 283 w 640"/>
                <a:gd name="T17" fmla="*/ 646 h 701"/>
                <a:gd name="T18" fmla="*/ 259 w 640"/>
                <a:gd name="T19" fmla="*/ 646 h 701"/>
                <a:gd name="T20" fmla="*/ 216 w 640"/>
                <a:gd name="T21" fmla="*/ 664 h 701"/>
                <a:gd name="T22" fmla="*/ 197 w 640"/>
                <a:gd name="T23" fmla="*/ 701 h 701"/>
                <a:gd name="T24" fmla="*/ 185 w 640"/>
                <a:gd name="T25" fmla="*/ 701 h 701"/>
                <a:gd name="T26" fmla="*/ 160 w 640"/>
                <a:gd name="T27" fmla="*/ 689 h 701"/>
                <a:gd name="T28" fmla="*/ 117 w 640"/>
                <a:gd name="T29" fmla="*/ 634 h 701"/>
                <a:gd name="T30" fmla="*/ 43 w 640"/>
                <a:gd name="T31" fmla="*/ 554 h 701"/>
                <a:gd name="T32" fmla="*/ 12 w 640"/>
                <a:gd name="T33" fmla="*/ 535 h 701"/>
                <a:gd name="T34" fmla="*/ 0 w 640"/>
                <a:gd name="T35" fmla="*/ 535 h 701"/>
                <a:gd name="T36" fmla="*/ 0 w 640"/>
                <a:gd name="T37" fmla="*/ 541 h 701"/>
                <a:gd name="T38" fmla="*/ 0 w 640"/>
                <a:gd name="T39" fmla="*/ 535 h 701"/>
                <a:gd name="T40" fmla="*/ 31 w 640"/>
                <a:gd name="T41" fmla="*/ 474 h 701"/>
                <a:gd name="T42" fmla="*/ 49 w 640"/>
                <a:gd name="T43" fmla="*/ 406 h 701"/>
                <a:gd name="T44" fmla="*/ 49 w 640"/>
                <a:gd name="T45" fmla="*/ 357 h 701"/>
                <a:gd name="T46" fmla="*/ 49 w 640"/>
                <a:gd name="T47" fmla="*/ 289 h 701"/>
                <a:gd name="T48" fmla="*/ 37 w 640"/>
                <a:gd name="T49" fmla="*/ 246 h 701"/>
                <a:gd name="T50" fmla="*/ 6 w 640"/>
                <a:gd name="T51" fmla="*/ 184 h 701"/>
                <a:gd name="T52" fmla="*/ 0 w 640"/>
                <a:gd name="T53" fmla="*/ 92 h 701"/>
                <a:gd name="T54" fmla="*/ 0 w 640"/>
                <a:gd name="T55" fmla="*/ 0 h 701"/>
                <a:gd name="T56" fmla="*/ 12 w 640"/>
                <a:gd name="T57" fmla="*/ 6 h 701"/>
                <a:gd name="T58" fmla="*/ 43 w 640"/>
                <a:gd name="T59" fmla="*/ 12 h 701"/>
                <a:gd name="T60" fmla="*/ 74 w 640"/>
                <a:gd name="T61" fmla="*/ 24 h 701"/>
                <a:gd name="T62" fmla="*/ 117 w 640"/>
                <a:gd name="T63" fmla="*/ 37 h 701"/>
                <a:gd name="T64" fmla="*/ 123 w 640"/>
                <a:gd name="T65" fmla="*/ 43 h 701"/>
                <a:gd name="T66" fmla="*/ 142 w 640"/>
                <a:gd name="T67" fmla="*/ 49 h 701"/>
                <a:gd name="T68" fmla="*/ 179 w 640"/>
                <a:gd name="T69" fmla="*/ 49 h 701"/>
                <a:gd name="T70" fmla="*/ 240 w 640"/>
                <a:gd name="T71" fmla="*/ 43 h 701"/>
                <a:gd name="T72" fmla="*/ 246 w 640"/>
                <a:gd name="T73" fmla="*/ 37 h 701"/>
                <a:gd name="T74" fmla="*/ 265 w 640"/>
                <a:gd name="T75" fmla="*/ 30 h 701"/>
                <a:gd name="T76" fmla="*/ 283 w 640"/>
                <a:gd name="T77" fmla="*/ 30 h 701"/>
                <a:gd name="T78" fmla="*/ 345 w 640"/>
                <a:gd name="T79" fmla="*/ 61 h 701"/>
                <a:gd name="T80" fmla="*/ 363 w 640"/>
                <a:gd name="T81" fmla="*/ 61 h 701"/>
                <a:gd name="T82" fmla="*/ 376 w 640"/>
                <a:gd name="T83" fmla="*/ 61 h 701"/>
                <a:gd name="T84" fmla="*/ 406 w 640"/>
                <a:gd name="T85" fmla="*/ 67 h 701"/>
                <a:gd name="T86" fmla="*/ 443 w 640"/>
                <a:gd name="T87" fmla="*/ 67 h 701"/>
                <a:gd name="T88" fmla="*/ 462 w 640"/>
                <a:gd name="T89" fmla="*/ 67 h 701"/>
                <a:gd name="T90" fmla="*/ 493 w 640"/>
                <a:gd name="T91" fmla="*/ 61 h 701"/>
                <a:gd name="T92" fmla="*/ 499 w 640"/>
                <a:gd name="T93" fmla="*/ 61 h 701"/>
                <a:gd name="T94" fmla="*/ 511 w 640"/>
                <a:gd name="T95" fmla="*/ 61 h 701"/>
                <a:gd name="T96" fmla="*/ 499 w 640"/>
                <a:gd name="T97" fmla="*/ 110 h 701"/>
                <a:gd name="T98" fmla="*/ 474 w 640"/>
                <a:gd name="T99" fmla="*/ 178 h 701"/>
                <a:gd name="T100" fmla="*/ 450 w 640"/>
                <a:gd name="T101" fmla="*/ 264 h 701"/>
                <a:gd name="T102" fmla="*/ 456 w 640"/>
                <a:gd name="T103" fmla="*/ 338 h 701"/>
                <a:gd name="T104" fmla="*/ 462 w 640"/>
                <a:gd name="T105" fmla="*/ 369 h 701"/>
                <a:gd name="T106" fmla="*/ 560 w 640"/>
                <a:gd name="T107" fmla="*/ 510 h 701"/>
                <a:gd name="T108" fmla="*/ 610 w 640"/>
                <a:gd name="T109" fmla="*/ 597 h 701"/>
                <a:gd name="T110" fmla="*/ 634 w 640"/>
                <a:gd name="T111" fmla="*/ 658 h 701"/>
                <a:gd name="T112" fmla="*/ 640 w 640"/>
                <a:gd name="T113" fmla="*/ 683 h 701"/>
                <a:gd name="T114" fmla="*/ 634 w 640"/>
                <a:gd name="T115" fmla="*/ 701 h 70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40"/>
                <a:gd name="T175" fmla="*/ 0 h 701"/>
                <a:gd name="T176" fmla="*/ 640 w 640"/>
                <a:gd name="T177" fmla="*/ 701 h 70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40" h="701">
                  <a:moveTo>
                    <a:pt x="634" y="701"/>
                  </a:moveTo>
                  <a:lnTo>
                    <a:pt x="603" y="658"/>
                  </a:lnTo>
                  <a:lnTo>
                    <a:pt x="542" y="652"/>
                  </a:lnTo>
                  <a:lnTo>
                    <a:pt x="505" y="640"/>
                  </a:lnTo>
                  <a:lnTo>
                    <a:pt x="456" y="634"/>
                  </a:lnTo>
                  <a:lnTo>
                    <a:pt x="419" y="621"/>
                  </a:lnTo>
                  <a:lnTo>
                    <a:pt x="376" y="609"/>
                  </a:lnTo>
                  <a:lnTo>
                    <a:pt x="308" y="627"/>
                  </a:lnTo>
                  <a:lnTo>
                    <a:pt x="283" y="646"/>
                  </a:lnTo>
                  <a:lnTo>
                    <a:pt x="259" y="646"/>
                  </a:lnTo>
                  <a:lnTo>
                    <a:pt x="216" y="664"/>
                  </a:lnTo>
                  <a:lnTo>
                    <a:pt x="197" y="701"/>
                  </a:lnTo>
                  <a:lnTo>
                    <a:pt x="185" y="701"/>
                  </a:lnTo>
                  <a:lnTo>
                    <a:pt x="160" y="689"/>
                  </a:lnTo>
                  <a:lnTo>
                    <a:pt x="117" y="634"/>
                  </a:lnTo>
                  <a:lnTo>
                    <a:pt x="43" y="554"/>
                  </a:lnTo>
                  <a:lnTo>
                    <a:pt x="12" y="535"/>
                  </a:lnTo>
                  <a:lnTo>
                    <a:pt x="0" y="535"/>
                  </a:lnTo>
                  <a:lnTo>
                    <a:pt x="0" y="541"/>
                  </a:lnTo>
                  <a:lnTo>
                    <a:pt x="0" y="535"/>
                  </a:lnTo>
                  <a:lnTo>
                    <a:pt x="31" y="474"/>
                  </a:lnTo>
                  <a:lnTo>
                    <a:pt x="49" y="406"/>
                  </a:lnTo>
                  <a:lnTo>
                    <a:pt x="49" y="357"/>
                  </a:lnTo>
                  <a:lnTo>
                    <a:pt x="49" y="289"/>
                  </a:lnTo>
                  <a:lnTo>
                    <a:pt x="37" y="246"/>
                  </a:lnTo>
                  <a:lnTo>
                    <a:pt x="6" y="184"/>
                  </a:lnTo>
                  <a:lnTo>
                    <a:pt x="0" y="92"/>
                  </a:lnTo>
                  <a:lnTo>
                    <a:pt x="0" y="0"/>
                  </a:lnTo>
                  <a:lnTo>
                    <a:pt x="12" y="6"/>
                  </a:lnTo>
                  <a:lnTo>
                    <a:pt x="43" y="12"/>
                  </a:lnTo>
                  <a:lnTo>
                    <a:pt x="74" y="24"/>
                  </a:lnTo>
                  <a:lnTo>
                    <a:pt x="117" y="37"/>
                  </a:lnTo>
                  <a:lnTo>
                    <a:pt x="123" y="43"/>
                  </a:lnTo>
                  <a:lnTo>
                    <a:pt x="142" y="49"/>
                  </a:lnTo>
                  <a:lnTo>
                    <a:pt x="179" y="49"/>
                  </a:lnTo>
                  <a:lnTo>
                    <a:pt x="240" y="43"/>
                  </a:lnTo>
                  <a:lnTo>
                    <a:pt x="246" y="37"/>
                  </a:lnTo>
                  <a:lnTo>
                    <a:pt x="265" y="30"/>
                  </a:lnTo>
                  <a:lnTo>
                    <a:pt x="283" y="30"/>
                  </a:lnTo>
                  <a:lnTo>
                    <a:pt x="345" y="61"/>
                  </a:lnTo>
                  <a:lnTo>
                    <a:pt x="363" y="61"/>
                  </a:lnTo>
                  <a:lnTo>
                    <a:pt x="376" y="61"/>
                  </a:lnTo>
                  <a:lnTo>
                    <a:pt x="406" y="67"/>
                  </a:lnTo>
                  <a:lnTo>
                    <a:pt x="443" y="67"/>
                  </a:lnTo>
                  <a:lnTo>
                    <a:pt x="462" y="67"/>
                  </a:lnTo>
                  <a:lnTo>
                    <a:pt x="493" y="61"/>
                  </a:lnTo>
                  <a:lnTo>
                    <a:pt x="499" y="61"/>
                  </a:lnTo>
                  <a:lnTo>
                    <a:pt x="511" y="61"/>
                  </a:lnTo>
                  <a:lnTo>
                    <a:pt x="499" y="110"/>
                  </a:lnTo>
                  <a:lnTo>
                    <a:pt x="474" y="178"/>
                  </a:lnTo>
                  <a:lnTo>
                    <a:pt x="450" y="264"/>
                  </a:lnTo>
                  <a:lnTo>
                    <a:pt x="456" y="338"/>
                  </a:lnTo>
                  <a:lnTo>
                    <a:pt x="462" y="369"/>
                  </a:lnTo>
                  <a:lnTo>
                    <a:pt x="560" y="510"/>
                  </a:lnTo>
                  <a:lnTo>
                    <a:pt x="610" y="597"/>
                  </a:lnTo>
                  <a:lnTo>
                    <a:pt x="634" y="658"/>
                  </a:lnTo>
                  <a:lnTo>
                    <a:pt x="640" y="683"/>
                  </a:lnTo>
                  <a:lnTo>
                    <a:pt x="634" y="701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chemeClr val="tx1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A4F458D5-D35B-D6B5-905D-D5E21E6A5EE4}"/>
                </a:ext>
              </a:extLst>
            </p:cNvPr>
            <p:cNvSpPr/>
            <p:nvPr/>
          </p:nvSpPr>
          <p:spPr bwMode="auto">
            <a:xfrm>
              <a:off x="2134" y="2223"/>
              <a:ext cx="449" cy="560"/>
            </a:xfrm>
            <a:custGeom>
              <a:avLst/>
              <a:gdLst>
                <a:gd name="T0" fmla="*/ 12 w 449"/>
                <a:gd name="T1" fmla="*/ 560 h 560"/>
                <a:gd name="T2" fmla="*/ 25 w 449"/>
                <a:gd name="T3" fmla="*/ 456 h 560"/>
                <a:gd name="T4" fmla="*/ 31 w 449"/>
                <a:gd name="T5" fmla="*/ 419 h 560"/>
                <a:gd name="T6" fmla="*/ 19 w 449"/>
                <a:gd name="T7" fmla="*/ 320 h 560"/>
                <a:gd name="T8" fmla="*/ 6 w 449"/>
                <a:gd name="T9" fmla="*/ 228 h 560"/>
                <a:gd name="T10" fmla="*/ 0 w 449"/>
                <a:gd name="T11" fmla="*/ 173 h 560"/>
                <a:gd name="T12" fmla="*/ 12 w 449"/>
                <a:gd name="T13" fmla="*/ 148 h 560"/>
                <a:gd name="T14" fmla="*/ 37 w 449"/>
                <a:gd name="T15" fmla="*/ 111 h 560"/>
                <a:gd name="T16" fmla="*/ 62 w 449"/>
                <a:gd name="T17" fmla="*/ 56 h 560"/>
                <a:gd name="T18" fmla="*/ 68 w 449"/>
                <a:gd name="T19" fmla="*/ 6 h 560"/>
                <a:gd name="T20" fmla="*/ 80 w 449"/>
                <a:gd name="T21" fmla="*/ 0 h 560"/>
                <a:gd name="T22" fmla="*/ 111 w 449"/>
                <a:gd name="T23" fmla="*/ 12 h 560"/>
                <a:gd name="T24" fmla="*/ 172 w 449"/>
                <a:gd name="T25" fmla="*/ 37 h 560"/>
                <a:gd name="T26" fmla="*/ 191 w 449"/>
                <a:gd name="T27" fmla="*/ 37 h 560"/>
                <a:gd name="T28" fmla="*/ 240 w 449"/>
                <a:gd name="T29" fmla="*/ 43 h 560"/>
                <a:gd name="T30" fmla="*/ 289 w 449"/>
                <a:gd name="T31" fmla="*/ 68 h 560"/>
                <a:gd name="T32" fmla="*/ 339 w 449"/>
                <a:gd name="T33" fmla="*/ 80 h 560"/>
                <a:gd name="T34" fmla="*/ 394 w 449"/>
                <a:gd name="T35" fmla="*/ 86 h 560"/>
                <a:gd name="T36" fmla="*/ 431 w 449"/>
                <a:gd name="T37" fmla="*/ 80 h 560"/>
                <a:gd name="T38" fmla="*/ 449 w 449"/>
                <a:gd name="T39" fmla="*/ 93 h 560"/>
                <a:gd name="T40" fmla="*/ 425 w 449"/>
                <a:gd name="T41" fmla="*/ 105 h 560"/>
                <a:gd name="T42" fmla="*/ 400 w 449"/>
                <a:gd name="T43" fmla="*/ 129 h 560"/>
                <a:gd name="T44" fmla="*/ 382 w 449"/>
                <a:gd name="T45" fmla="*/ 154 h 560"/>
                <a:gd name="T46" fmla="*/ 376 w 449"/>
                <a:gd name="T47" fmla="*/ 179 h 560"/>
                <a:gd name="T48" fmla="*/ 351 w 449"/>
                <a:gd name="T49" fmla="*/ 234 h 560"/>
                <a:gd name="T50" fmla="*/ 363 w 449"/>
                <a:gd name="T51" fmla="*/ 265 h 560"/>
                <a:gd name="T52" fmla="*/ 351 w 449"/>
                <a:gd name="T53" fmla="*/ 283 h 560"/>
                <a:gd name="T54" fmla="*/ 351 w 449"/>
                <a:gd name="T55" fmla="*/ 308 h 560"/>
                <a:gd name="T56" fmla="*/ 339 w 449"/>
                <a:gd name="T57" fmla="*/ 333 h 560"/>
                <a:gd name="T58" fmla="*/ 314 w 449"/>
                <a:gd name="T59" fmla="*/ 345 h 560"/>
                <a:gd name="T60" fmla="*/ 283 w 449"/>
                <a:gd name="T61" fmla="*/ 363 h 560"/>
                <a:gd name="T62" fmla="*/ 253 w 449"/>
                <a:gd name="T63" fmla="*/ 382 h 560"/>
                <a:gd name="T64" fmla="*/ 234 w 449"/>
                <a:gd name="T65" fmla="*/ 400 h 560"/>
                <a:gd name="T66" fmla="*/ 216 w 449"/>
                <a:gd name="T67" fmla="*/ 425 h 560"/>
                <a:gd name="T68" fmla="*/ 197 w 449"/>
                <a:gd name="T69" fmla="*/ 449 h 560"/>
                <a:gd name="T70" fmla="*/ 179 w 449"/>
                <a:gd name="T71" fmla="*/ 480 h 560"/>
                <a:gd name="T72" fmla="*/ 166 w 449"/>
                <a:gd name="T73" fmla="*/ 511 h 560"/>
                <a:gd name="T74" fmla="*/ 142 w 449"/>
                <a:gd name="T75" fmla="*/ 554 h 560"/>
                <a:gd name="T76" fmla="*/ 92 w 449"/>
                <a:gd name="T77" fmla="*/ 542 h 560"/>
                <a:gd name="T78" fmla="*/ 80 w 449"/>
                <a:gd name="T79" fmla="*/ 536 h 560"/>
                <a:gd name="T80" fmla="*/ 43 w 449"/>
                <a:gd name="T81" fmla="*/ 536 h 560"/>
                <a:gd name="T82" fmla="*/ 25 w 449"/>
                <a:gd name="T83" fmla="*/ 542 h 560"/>
                <a:gd name="T84" fmla="*/ 19 w 449"/>
                <a:gd name="T85" fmla="*/ 554 h 560"/>
                <a:gd name="T86" fmla="*/ 12 w 449"/>
                <a:gd name="T87" fmla="*/ 560 h 5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49"/>
                <a:gd name="T133" fmla="*/ 0 h 560"/>
                <a:gd name="T134" fmla="*/ 449 w 449"/>
                <a:gd name="T135" fmla="*/ 560 h 56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49" h="560">
                  <a:moveTo>
                    <a:pt x="12" y="560"/>
                  </a:moveTo>
                  <a:lnTo>
                    <a:pt x="25" y="456"/>
                  </a:lnTo>
                  <a:lnTo>
                    <a:pt x="31" y="419"/>
                  </a:lnTo>
                  <a:lnTo>
                    <a:pt x="19" y="320"/>
                  </a:lnTo>
                  <a:lnTo>
                    <a:pt x="6" y="228"/>
                  </a:lnTo>
                  <a:lnTo>
                    <a:pt x="0" y="173"/>
                  </a:lnTo>
                  <a:lnTo>
                    <a:pt x="12" y="148"/>
                  </a:lnTo>
                  <a:lnTo>
                    <a:pt x="37" y="111"/>
                  </a:lnTo>
                  <a:lnTo>
                    <a:pt x="62" y="56"/>
                  </a:lnTo>
                  <a:lnTo>
                    <a:pt x="68" y="6"/>
                  </a:lnTo>
                  <a:lnTo>
                    <a:pt x="80" y="0"/>
                  </a:lnTo>
                  <a:lnTo>
                    <a:pt x="111" y="12"/>
                  </a:lnTo>
                  <a:lnTo>
                    <a:pt x="172" y="37"/>
                  </a:lnTo>
                  <a:lnTo>
                    <a:pt x="191" y="37"/>
                  </a:lnTo>
                  <a:lnTo>
                    <a:pt x="240" y="43"/>
                  </a:lnTo>
                  <a:lnTo>
                    <a:pt x="289" y="68"/>
                  </a:lnTo>
                  <a:lnTo>
                    <a:pt x="339" y="80"/>
                  </a:lnTo>
                  <a:lnTo>
                    <a:pt x="394" y="86"/>
                  </a:lnTo>
                  <a:lnTo>
                    <a:pt x="431" y="80"/>
                  </a:lnTo>
                  <a:lnTo>
                    <a:pt x="449" y="93"/>
                  </a:lnTo>
                  <a:lnTo>
                    <a:pt x="425" y="105"/>
                  </a:lnTo>
                  <a:lnTo>
                    <a:pt x="400" y="129"/>
                  </a:lnTo>
                  <a:lnTo>
                    <a:pt x="382" y="154"/>
                  </a:lnTo>
                  <a:lnTo>
                    <a:pt x="376" y="179"/>
                  </a:lnTo>
                  <a:lnTo>
                    <a:pt x="351" y="234"/>
                  </a:lnTo>
                  <a:lnTo>
                    <a:pt x="363" y="265"/>
                  </a:lnTo>
                  <a:lnTo>
                    <a:pt x="351" y="283"/>
                  </a:lnTo>
                  <a:lnTo>
                    <a:pt x="351" y="308"/>
                  </a:lnTo>
                  <a:lnTo>
                    <a:pt x="339" y="333"/>
                  </a:lnTo>
                  <a:lnTo>
                    <a:pt x="314" y="345"/>
                  </a:lnTo>
                  <a:lnTo>
                    <a:pt x="283" y="363"/>
                  </a:lnTo>
                  <a:lnTo>
                    <a:pt x="253" y="382"/>
                  </a:lnTo>
                  <a:lnTo>
                    <a:pt x="234" y="400"/>
                  </a:lnTo>
                  <a:lnTo>
                    <a:pt x="216" y="425"/>
                  </a:lnTo>
                  <a:lnTo>
                    <a:pt x="197" y="449"/>
                  </a:lnTo>
                  <a:lnTo>
                    <a:pt x="179" y="480"/>
                  </a:lnTo>
                  <a:lnTo>
                    <a:pt x="166" y="511"/>
                  </a:lnTo>
                  <a:lnTo>
                    <a:pt x="142" y="554"/>
                  </a:lnTo>
                  <a:lnTo>
                    <a:pt x="92" y="542"/>
                  </a:lnTo>
                  <a:lnTo>
                    <a:pt x="80" y="536"/>
                  </a:lnTo>
                  <a:lnTo>
                    <a:pt x="43" y="536"/>
                  </a:lnTo>
                  <a:lnTo>
                    <a:pt x="25" y="542"/>
                  </a:lnTo>
                  <a:lnTo>
                    <a:pt x="19" y="554"/>
                  </a:lnTo>
                  <a:lnTo>
                    <a:pt x="12" y="560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CBCF5D60-339D-A101-CA1C-468FCC03296B}"/>
                </a:ext>
              </a:extLst>
            </p:cNvPr>
            <p:cNvSpPr/>
            <p:nvPr/>
          </p:nvSpPr>
          <p:spPr bwMode="auto">
            <a:xfrm>
              <a:off x="2202" y="1774"/>
              <a:ext cx="560" cy="542"/>
            </a:xfrm>
            <a:custGeom>
              <a:avLst/>
              <a:gdLst>
                <a:gd name="T0" fmla="*/ 0 w 560"/>
                <a:gd name="T1" fmla="*/ 455 h 542"/>
                <a:gd name="T2" fmla="*/ 0 w 560"/>
                <a:gd name="T3" fmla="*/ 437 h 542"/>
                <a:gd name="T4" fmla="*/ 0 w 560"/>
                <a:gd name="T5" fmla="*/ 363 h 542"/>
                <a:gd name="T6" fmla="*/ 6 w 560"/>
                <a:gd name="T7" fmla="*/ 326 h 542"/>
                <a:gd name="T8" fmla="*/ 31 w 560"/>
                <a:gd name="T9" fmla="*/ 289 h 542"/>
                <a:gd name="T10" fmla="*/ 68 w 560"/>
                <a:gd name="T11" fmla="*/ 221 h 542"/>
                <a:gd name="T12" fmla="*/ 123 w 560"/>
                <a:gd name="T13" fmla="*/ 154 h 542"/>
                <a:gd name="T14" fmla="*/ 135 w 560"/>
                <a:gd name="T15" fmla="*/ 129 h 542"/>
                <a:gd name="T16" fmla="*/ 148 w 560"/>
                <a:gd name="T17" fmla="*/ 92 h 542"/>
                <a:gd name="T18" fmla="*/ 166 w 560"/>
                <a:gd name="T19" fmla="*/ 31 h 542"/>
                <a:gd name="T20" fmla="*/ 185 w 560"/>
                <a:gd name="T21" fmla="*/ 0 h 542"/>
                <a:gd name="T22" fmla="*/ 197 w 560"/>
                <a:gd name="T23" fmla="*/ 6 h 542"/>
                <a:gd name="T24" fmla="*/ 240 w 560"/>
                <a:gd name="T25" fmla="*/ 12 h 542"/>
                <a:gd name="T26" fmla="*/ 357 w 560"/>
                <a:gd name="T27" fmla="*/ 18 h 542"/>
                <a:gd name="T28" fmla="*/ 449 w 560"/>
                <a:gd name="T29" fmla="*/ 25 h 542"/>
                <a:gd name="T30" fmla="*/ 511 w 560"/>
                <a:gd name="T31" fmla="*/ 37 h 542"/>
                <a:gd name="T32" fmla="*/ 560 w 560"/>
                <a:gd name="T33" fmla="*/ 37 h 542"/>
                <a:gd name="T34" fmla="*/ 554 w 560"/>
                <a:gd name="T35" fmla="*/ 98 h 542"/>
                <a:gd name="T36" fmla="*/ 529 w 560"/>
                <a:gd name="T37" fmla="*/ 185 h 542"/>
                <a:gd name="T38" fmla="*/ 523 w 560"/>
                <a:gd name="T39" fmla="*/ 228 h 542"/>
                <a:gd name="T40" fmla="*/ 523 w 560"/>
                <a:gd name="T41" fmla="*/ 265 h 542"/>
                <a:gd name="T42" fmla="*/ 505 w 560"/>
                <a:gd name="T43" fmla="*/ 301 h 542"/>
                <a:gd name="T44" fmla="*/ 486 w 560"/>
                <a:gd name="T45" fmla="*/ 326 h 542"/>
                <a:gd name="T46" fmla="*/ 480 w 560"/>
                <a:gd name="T47" fmla="*/ 345 h 542"/>
                <a:gd name="T48" fmla="*/ 462 w 560"/>
                <a:gd name="T49" fmla="*/ 369 h 542"/>
                <a:gd name="T50" fmla="*/ 455 w 560"/>
                <a:gd name="T51" fmla="*/ 412 h 542"/>
                <a:gd name="T52" fmla="*/ 449 w 560"/>
                <a:gd name="T53" fmla="*/ 449 h 542"/>
                <a:gd name="T54" fmla="*/ 437 w 560"/>
                <a:gd name="T55" fmla="*/ 461 h 542"/>
                <a:gd name="T56" fmla="*/ 418 w 560"/>
                <a:gd name="T57" fmla="*/ 480 h 542"/>
                <a:gd name="T58" fmla="*/ 406 w 560"/>
                <a:gd name="T59" fmla="*/ 498 h 542"/>
                <a:gd name="T60" fmla="*/ 400 w 560"/>
                <a:gd name="T61" fmla="*/ 523 h 542"/>
                <a:gd name="T62" fmla="*/ 381 w 560"/>
                <a:gd name="T63" fmla="*/ 542 h 542"/>
                <a:gd name="T64" fmla="*/ 363 w 560"/>
                <a:gd name="T65" fmla="*/ 529 h 542"/>
                <a:gd name="T66" fmla="*/ 326 w 560"/>
                <a:gd name="T67" fmla="*/ 535 h 542"/>
                <a:gd name="T68" fmla="*/ 271 w 560"/>
                <a:gd name="T69" fmla="*/ 529 h 542"/>
                <a:gd name="T70" fmla="*/ 221 w 560"/>
                <a:gd name="T71" fmla="*/ 517 h 542"/>
                <a:gd name="T72" fmla="*/ 172 w 560"/>
                <a:gd name="T73" fmla="*/ 492 h 542"/>
                <a:gd name="T74" fmla="*/ 123 w 560"/>
                <a:gd name="T75" fmla="*/ 486 h 542"/>
                <a:gd name="T76" fmla="*/ 104 w 560"/>
                <a:gd name="T77" fmla="*/ 486 h 542"/>
                <a:gd name="T78" fmla="*/ 43 w 560"/>
                <a:gd name="T79" fmla="*/ 461 h 542"/>
                <a:gd name="T80" fmla="*/ 12 w 560"/>
                <a:gd name="T81" fmla="*/ 449 h 542"/>
                <a:gd name="T82" fmla="*/ 0 w 560"/>
                <a:gd name="T83" fmla="*/ 455 h 5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60"/>
                <a:gd name="T127" fmla="*/ 0 h 542"/>
                <a:gd name="T128" fmla="*/ 560 w 560"/>
                <a:gd name="T129" fmla="*/ 542 h 5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60" h="542">
                  <a:moveTo>
                    <a:pt x="0" y="455"/>
                  </a:moveTo>
                  <a:lnTo>
                    <a:pt x="0" y="437"/>
                  </a:lnTo>
                  <a:lnTo>
                    <a:pt x="0" y="363"/>
                  </a:lnTo>
                  <a:lnTo>
                    <a:pt x="6" y="326"/>
                  </a:lnTo>
                  <a:lnTo>
                    <a:pt x="31" y="289"/>
                  </a:lnTo>
                  <a:lnTo>
                    <a:pt x="68" y="221"/>
                  </a:lnTo>
                  <a:lnTo>
                    <a:pt x="123" y="154"/>
                  </a:lnTo>
                  <a:lnTo>
                    <a:pt x="135" y="129"/>
                  </a:lnTo>
                  <a:lnTo>
                    <a:pt x="148" y="92"/>
                  </a:lnTo>
                  <a:lnTo>
                    <a:pt x="166" y="31"/>
                  </a:lnTo>
                  <a:lnTo>
                    <a:pt x="185" y="0"/>
                  </a:lnTo>
                  <a:lnTo>
                    <a:pt x="197" y="6"/>
                  </a:lnTo>
                  <a:lnTo>
                    <a:pt x="240" y="12"/>
                  </a:lnTo>
                  <a:lnTo>
                    <a:pt x="357" y="18"/>
                  </a:lnTo>
                  <a:lnTo>
                    <a:pt x="449" y="25"/>
                  </a:lnTo>
                  <a:lnTo>
                    <a:pt x="511" y="37"/>
                  </a:lnTo>
                  <a:lnTo>
                    <a:pt x="560" y="37"/>
                  </a:lnTo>
                  <a:lnTo>
                    <a:pt x="554" y="98"/>
                  </a:lnTo>
                  <a:lnTo>
                    <a:pt x="529" y="185"/>
                  </a:lnTo>
                  <a:lnTo>
                    <a:pt x="523" y="228"/>
                  </a:lnTo>
                  <a:lnTo>
                    <a:pt x="523" y="265"/>
                  </a:lnTo>
                  <a:lnTo>
                    <a:pt x="505" y="301"/>
                  </a:lnTo>
                  <a:lnTo>
                    <a:pt x="486" y="326"/>
                  </a:lnTo>
                  <a:lnTo>
                    <a:pt x="480" y="345"/>
                  </a:lnTo>
                  <a:lnTo>
                    <a:pt x="462" y="369"/>
                  </a:lnTo>
                  <a:lnTo>
                    <a:pt x="455" y="412"/>
                  </a:lnTo>
                  <a:lnTo>
                    <a:pt x="449" y="449"/>
                  </a:lnTo>
                  <a:lnTo>
                    <a:pt x="437" y="461"/>
                  </a:lnTo>
                  <a:lnTo>
                    <a:pt x="418" y="480"/>
                  </a:lnTo>
                  <a:lnTo>
                    <a:pt x="406" y="498"/>
                  </a:lnTo>
                  <a:lnTo>
                    <a:pt x="400" y="523"/>
                  </a:lnTo>
                  <a:lnTo>
                    <a:pt x="381" y="542"/>
                  </a:lnTo>
                  <a:lnTo>
                    <a:pt x="363" y="529"/>
                  </a:lnTo>
                  <a:lnTo>
                    <a:pt x="326" y="535"/>
                  </a:lnTo>
                  <a:lnTo>
                    <a:pt x="271" y="529"/>
                  </a:lnTo>
                  <a:lnTo>
                    <a:pt x="221" y="517"/>
                  </a:lnTo>
                  <a:lnTo>
                    <a:pt x="172" y="492"/>
                  </a:lnTo>
                  <a:lnTo>
                    <a:pt x="123" y="486"/>
                  </a:lnTo>
                  <a:lnTo>
                    <a:pt x="104" y="486"/>
                  </a:lnTo>
                  <a:lnTo>
                    <a:pt x="43" y="461"/>
                  </a:lnTo>
                  <a:lnTo>
                    <a:pt x="12" y="449"/>
                  </a:lnTo>
                  <a:lnTo>
                    <a:pt x="0" y="455"/>
                  </a:lnTo>
                  <a:close/>
                </a:path>
              </a:pathLst>
            </a:custGeom>
            <a:solidFill>
              <a:srgbClr val="92D050"/>
            </a:solidFill>
            <a:ln w="9525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B2A06245-76F2-7978-62AF-81F510FF27C8}"/>
                </a:ext>
              </a:extLst>
            </p:cNvPr>
            <p:cNvSpPr/>
            <p:nvPr/>
          </p:nvSpPr>
          <p:spPr bwMode="auto">
            <a:xfrm>
              <a:off x="2620" y="851"/>
              <a:ext cx="1385" cy="1711"/>
            </a:xfrm>
            <a:custGeom>
              <a:avLst/>
              <a:gdLst>
                <a:gd name="T0" fmla="*/ 1238 w 1385"/>
                <a:gd name="T1" fmla="*/ 1181 h 1711"/>
                <a:gd name="T2" fmla="*/ 1299 w 1385"/>
                <a:gd name="T3" fmla="*/ 1255 h 1711"/>
                <a:gd name="T4" fmla="*/ 1361 w 1385"/>
                <a:gd name="T5" fmla="*/ 1292 h 1711"/>
                <a:gd name="T6" fmla="*/ 1379 w 1385"/>
                <a:gd name="T7" fmla="*/ 1409 h 1711"/>
                <a:gd name="T8" fmla="*/ 1287 w 1385"/>
                <a:gd name="T9" fmla="*/ 1440 h 1711"/>
                <a:gd name="T10" fmla="*/ 1152 w 1385"/>
                <a:gd name="T11" fmla="*/ 1428 h 1711"/>
                <a:gd name="T12" fmla="*/ 1059 w 1385"/>
                <a:gd name="T13" fmla="*/ 1465 h 1711"/>
                <a:gd name="T14" fmla="*/ 819 w 1385"/>
                <a:gd name="T15" fmla="*/ 1526 h 1711"/>
                <a:gd name="T16" fmla="*/ 616 w 1385"/>
                <a:gd name="T17" fmla="*/ 1600 h 1711"/>
                <a:gd name="T18" fmla="*/ 462 w 1385"/>
                <a:gd name="T19" fmla="*/ 1711 h 1711"/>
                <a:gd name="T20" fmla="*/ 425 w 1385"/>
                <a:gd name="T21" fmla="*/ 1649 h 1711"/>
                <a:gd name="T22" fmla="*/ 333 w 1385"/>
                <a:gd name="T23" fmla="*/ 1643 h 1711"/>
                <a:gd name="T24" fmla="*/ 191 w 1385"/>
                <a:gd name="T25" fmla="*/ 1557 h 1711"/>
                <a:gd name="T26" fmla="*/ 124 w 1385"/>
                <a:gd name="T27" fmla="*/ 1526 h 1711"/>
                <a:gd name="T28" fmla="*/ 160 w 1385"/>
                <a:gd name="T29" fmla="*/ 1477 h 1711"/>
                <a:gd name="T30" fmla="*/ 277 w 1385"/>
                <a:gd name="T31" fmla="*/ 1378 h 1711"/>
                <a:gd name="T32" fmla="*/ 327 w 1385"/>
                <a:gd name="T33" fmla="*/ 1249 h 1711"/>
                <a:gd name="T34" fmla="*/ 296 w 1385"/>
                <a:gd name="T35" fmla="*/ 1144 h 1711"/>
                <a:gd name="T36" fmla="*/ 370 w 1385"/>
                <a:gd name="T37" fmla="*/ 1101 h 1711"/>
                <a:gd name="T38" fmla="*/ 474 w 1385"/>
                <a:gd name="T39" fmla="*/ 1077 h 1711"/>
                <a:gd name="T40" fmla="*/ 487 w 1385"/>
                <a:gd name="T41" fmla="*/ 972 h 1711"/>
                <a:gd name="T42" fmla="*/ 388 w 1385"/>
                <a:gd name="T43" fmla="*/ 911 h 1711"/>
                <a:gd name="T44" fmla="*/ 277 w 1385"/>
                <a:gd name="T45" fmla="*/ 806 h 1711"/>
                <a:gd name="T46" fmla="*/ 228 w 1385"/>
                <a:gd name="T47" fmla="*/ 671 h 1711"/>
                <a:gd name="T48" fmla="*/ 148 w 1385"/>
                <a:gd name="T49" fmla="*/ 603 h 1711"/>
                <a:gd name="T50" fmla="*/ 99 w 1385"/>
                <a:gd name="T51" fmla="*/ 541 h 1711"/>
                <a:gd name="T52" fmla="*/ 111 w 1385"/>
                <a:gd name="T53" fmla="*/ 455 h 1711"/>
                <a:gd name="T54" fmla="*/ 93 w 1385"/>
                <a:gd name="T55" fmla="*/ 387 h 1711"/>
                <a:gd name="T56" fmla="*/ 19 w 1385"/>
                <a:gd name="T57" fmla="*/ 332 h 1711"/>
                <a:gd name="T58" fmla="*/ 68 w 1385"/>
                <a:gd name="T59" fmla="*/ 295 h 1711"/>
                <a:gd name="T60" fmla="*/ 345 w 1385"/>
                <a:gd name="T61" fmla="*/ 98 h 1711"/>
                <a:gd name="T62" fmla="*/ 573 w 1385"/>
                <a:gd name="T63" fmla="*/ 12 h 1711"/>
                <a:gd name="T64" fmla="*/ 641 w 1385"/>
                <a:gd name="T65" fmla="*/ 18 h 1711"/>
                <a:gd name="T66" fmla="*/ 899 w 1385"/>
                <a:gd name="T67" fmla="*/ 332 h 1711"/>
                <a:gd name="T68" fmla="*/ 967 w 1385"/>
                <a:gd name="T69" fmla="*/ 431 h 1711"/>
                <a:gd name="T70" fmla="*/ 998 w 1385"/>
                <a:gd name="T71" fmla="*/ 547 h 1711"/>
                <a:gd name="T72" fmla="*/ 1010 w 1385"/>
                <a:gd name="T73" fmla="*/ 584 h 1711"/>
                <a:gd name="T74" fmla="*/ 961 w 1385"/>
                <a:gd name="T75" fmla="*/ 646 h 1711"/>
                <a:gd name="T76" fmla="*/ 1004 w 1385"/>
                <a:gd name="T77" fmla="*/ 707 h 1711"/>
                <a:gd name="T78" fmla="*/ 1065 w 1385"/>
                <a:gd name="T79" fmla="*/ 751 h 1711"/>
                <a:gd name="T80" fmla="*/ 1078 w 1385"/>
                <a:gd name="T81" fmla="*/ 781 h 1711"/>
                <a:gd name="T82" fmla="*/ 1041 w 1385"/>
                <a:gd name="T83" fmla="*/ 880 h 1711"/>
                <a:gd name="T84" fmla="*/ 1121 w 1385"/>
                <a:gd name="T85" fmla="*/ 972 h 1711"/>
                <a:gd name="T86" fmla="*/ 1195 w 1385"/>
                <a:gd name="T87" fmla="*/ 1058 h 171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385"/>
                <a:gd name="T133" fmla="*/ 0 h 1711"/>
                <a:gd name="T134" fmla="*/ 1385 w 1385"/>
                <a:gd name="T135" fmla="*/ 1711 h 171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385" h="1711">
                  <a:moveTo>
                    <a:pt x="1213" y="1114"/>
                  </a:moveTo>
                  <a:lnTo>
                    <a:pt x="1225" y="1157"/>
                  </a:lnTo>
                  <a:lnTo>
                    <a:pt x="1238" y="1181"/>
                  </a:lnTo>
                  <a:lnTo>
                    <a:pt x="1250" y="1224"/>
                  </a:lnTo>
                  <a:lnTo>
                    <a:pt x="1275" y="1243"/>
                  </a:lnTo>
                  <a:lnTo>
                    <a:pt x="1299" y="1255"/>
                  </a:lnTo>
                  <a:lnTo>
                    <a:pt x="1342" y="1268"/>
                  </a:lnTo>
                  <a:lnTo>
                    <a:pt x="1361" y="1280"/>
                  </a:lnTo>
                  <a:lnTo>
                    <a:pt x="1361" y="1292"/>
                  </a:lnTo>
                  <a:lnTo>
                    <a:pt x="1367" y="1323"/>
                  </a:lnTo>
                  <a:lnTo>
                    <a:pt x="1367" y="1360"/>
                  </a:lnTo>
                  <a:lnTo>
                    <a:pt x="1379" y="1409"/>
                  </a:lnTo>
                  <a:lnTo>
                    <a:pt x="1385" y="1421"/>
                  </a:lnTo>
                  <a:lnTo>
                    <a:pt x="1336" y="1440"/>
                  </a:lnTo>
                  <a:lnTo>
                    <a:pt x="1287" y="1440"/>
                  </a:lnTo>
                  <a:lnTo>
                    <a:pt x="1250" y="1440"/>
                  </a:lnTo>
                  <a:lnTo>
                    <a:pt x="1195" y="1434"/>
                  </a:lnTo>
                  <a:lnTo>
                    <a:pt x="1152" y="1428"/>
                  </a:lnTo>
                  <a:lnTo>
                    <a:pt x="1108" y="1428"/>
                  </a:lnTo>
                  <a:lnTo>
                    <a:pt x="1078" y="1440"/>
                  </a:lnTo>
                  <a:lnTo>
                    <a:pt x="1059" y="1465"/>
                  </a:lnTo>
                  <a:lnTo>
                    <a:pt x="967" y="1489"/>
                  </a:lnTo>
                  <a:lnTo>
                    <a:pt x="881" y="1508"/>
                  </a:lnTo>
                  <a:lnTo>
                    <a:pt x="819" y="1526"/>
                  </a:lnTo>
                  <a:lnTo>
                    <a:pt x="751" y="1551"/>
                  </a:lnTo>
                  <a:lnTo>
                    <a:pt x="671" y="1563"/>
                  </a:lnTo>
                  <a:lnTo>
                    <a:pt x="616" y="1600"/>
                  </a:lnTo>
                  <a:lnTo>
                    <a:pt x="567" y="1655"/>
                  </a:lnTo>
                  <a:lnTo>
                    <a:pt x="481" y="1698"/>
                  </a:lnTo>
                  <a:lnTo>
                    <a:pt x="462" y="1711"/>
                  </a:lnTo>
                  <a:lnTo>
                    <a:pt x="456" y="1686"/>
                  </a:lnTo>
                  <a:lnTo>
                    <a:pt x="444" y="1661"/>
                  </a:lnTo>
                  <a:lnTo>
                    <a:pt x="425" y="1649"/>
                  </a:lnTo>
                  <a:lnTo>
                    <a:pt x="394" y="1643"/>
                  </a:lnTo>
                  <a:lnTo>
                    <a:pt x="370" y="1643"/>
                  </a:lnTo>
                  <a:lnTo>
                    <a:pt x="333" y="1643"/>
                  </a:lnTo>
                  <a:lnTo>
                    <a:pt x="314" y="1643"/>
                  </a:lnTo>
                  <a:lnTo>
                    <a:pt x="284" y="1618"/>
                  </a:lnTo>
                  <a:lnTo>
                    <a:pt x="191" y="1557"/>
                  </a:lnTo>
                  <a:lnTo>
                    <a:pt x="148" y="1545"/>
                  </a:lnTo>
                  <a:lnTo>
                    <a:pt x="130" y="1538"/>
                  </a:lnTo>
                  <a:lnTo>
                    <a:pt x="124" y="1526"/>
                  </a:lnTo>
                  <a:lnTo>
                    <a:pt x="130" y="1508"/>
                  </a:lnTo>
                  <a:lnTo>
                    <a:pt x="136" y="1495"/>
                  </a:lnTo>
                  <a:lnTo>
                    <a:pt x="160" y="1477"/>
                  </a:lnTo>
                  <a:lnTo>
                    <a:pt x="204" y="1452"/>
                  </a:lnTo>
                  <a:lnTo>
                    <a:pt x="247" y="1428"/>
                  </a:lnTo>
                  <a:lnTo>
                    <a:pt x="277" y="1378"/>
                  </a:lnTo>
                  <a:lnTo>
                    <a:pt x="302" y="1329"/>
                  </a:lnTo>
                  <a:lnTo>
                    <a:pt x="327" y="1261"/>
                  </a:lnTo>
                  <a:lnTo>
                    <a:pt x="327" y="1249"/>
                  </a:lnTo>
                  <a:lnTo>
                    <a:pt x="314" y="1218"/>
                  </a:lnTo>
                  <a:lnTo>
                    <a:pt x="302" y="1181"/>
                  </a:lnTo>
                  <a:lnTo>
                    <a:pt x="296" y="1144"/>
                  </a:lnTo>
                  <a:lnTo>
                    <a:pt x="302" y="1120"/>
                  </a:lnTo>
                  <a:lnTo>
                    <a:pt x="321" y="1108"/>
                  </a:lnTo>
                  <a:lnTo>
                    <a:pt x="370" y="1101"/>
                  </a:lnTo>
                  <a:lnTo>
                    <a:pt x="419" y="1101"/>
                  </a:lnTo>
                  <a:lnTo>
                    <a:pt x="450" y="1095"/>
                  </a:lnTo>
                  <a:lnTo>
                    <a:pt x="474" y="1077"/>
                  </a:lnTo>
                  <a:lnTo>
                    <a:pt x="487" y="1046"/>
                  </a:lnTo>
                  <a:lnTo>
                    <a:pt x="487" y="1015"/>
                  </a:lnTo>
                  <a:lnTo>
                    <a:pt x="487" y="972"/>
                  </a:lnTo>
                  <a:lnTo>
                    <a:pt x="474" y="941"/>
                  </a:lnTo>
                  <a:lnTo>
                    <a:pt x="437" y="917"/>
                  </a:lnTo>
                  <a:lnTo>
                    <a:pt x="388" y="911"/>
                  </a:lnTo>
                  <a:lnTo>
                    <a:pt x="364" y="892"/>
                  </a:lnTo>
                  <a:lnTo>
                    <a:pt x="339" y="861"/>
                  </a:lnTo>
                  <a:lnTo>
                    <a:pt x="277" y="806"/>
                  </a:lnTo>
                  <a:lnTo>
                    <a:pt x="247" y="775"/>
                  </a:lnTo>
                  <a:lnTo>
                    <a:pt x="240" y="732"/>
                  </a:lnTo>
                  <a:lnTo>
                    <a:pt x="228" y="671"/>
                  </a:lnTo>
                  <a:lnTo>
                    <a:pt x="216" y="640"/>
                  </a:lnTo>
                  <a:lnTo>
                    <a:pt x="185" y="615"/>
                  </a:lnTo>
                  <a:lnTo>
                    <a:pt x="148" y="603"/>
                  </a:lnTo>
                  <a:lnTo>
                    <a:pt x="117" y="578"/>
                  </a:lnTo>
                  <a:lnTo>
                    <a:pt x="105" y="566"/>
                  </a:lnTo>
                  <a:lnTo>
                    <a:pt x="99" y="541"/>
                  </a:lnTo>
                  <a:lnTo>
                    <a:pt x="93" y="504"/>
                  </a:lnTo>
                  <a:lnTo>
                    <a:pt x="99" y="474"/>
                  </a:lnTo>
                  <a:lnTo>
                    <a:pt x="111" y="455"/>
                  </a:lnTo>
                  <a:lnTo>
                    <a:pt x="117" y="418"/>
                  </a:lnTo>
                  <a:lnTo>
                    <a:pt x="111" y="406"/>
                  </a:lnTo>
                  <a:lnTo>
                    <a:pt x="93" y="387"/>
                  </a:lnTo>
                  <a:lnTo>
                    <a:pt x="80" y="369"/>
                  </a:lnTo>
                  <a:lnTo>
                    <a:pt x="44" y="344"/>
                  </a:lnTo>
                  <a:lnTo>
                    <a:pt x="19" y="332"/>
                  </a:lnTo>
                  <a:lnTo>
                    <a:pt x="0" y="307"/>
                  </a:lnTo>
                  <a:lnTo>
                    <a:pt x="19" y="307"/>
                  </a:lnTo>
                  <a:lnTo>
                    <a:pt x="68" y="295"/>
                  </a:lnTo>
                  <a:lnTo>
                    <a:pt x="173" y="227"/>
                  </a:lnTo>
                  <a:lnTo>
                    <a:pt x="284" y="141"/>
                  </a:lnTo>
                  <a:lnTo>
                    <a:pt x="345" y="98"/>
                  </a:lnTo>
                  <a:lnTo>
                    <a:pt x="462" y="55"/>
                  </a:lnTo>
                  <a:lnTo>
                    <a:pt x="542" y="24"/>
                  </a:lnTo>
                  <a:lnTo>
                    <a:pt x="573" y="12"/>
                  </a:lnTo>
                  <a:lnTo>
                    <a:pt x="604" y="0"/>
                  </a:lnTo>
                  <a:lnTo>
                    <a:pt x="622" y="0"/>
                  </a:lnTo>
                  <a:lnTo>
                    <a:pt x="641" y="18"/>
                  </a:lnTo>
                  <a:lnTo>
                    <a:pt x="696" y="104"/>
                  </a:lnTo>
                  <a:lnTo>
                    <a:pt x="813" y="246"/>
                  </a:lnTo>
                  <a:lnTo>
                    <a:pt x="899" y="332"/>
                  </a:lnTo>
                  <a:lnTo>
                    <a:pt x="967" y="400"/>
                  </a:lnTo>
                  <a:lnTo>
                    <a:pt x="967" y="412"/>
                  </a:lnTo>
                  <a:lnTo>
                    <a:pt x="967" y="431"/>
                  </a:lnTo>
                  <a:lnTo>
                    <a:pt x="985" y="467"/>
                  </a:lnTo>
                  <a:lnTo>
                    <a:pt x="991" y="511"/>
                  </a:lnTo>
                  <a:lnTo>
                    <a:pt x="998" y="547"/>
                  </a:lnTo>
                  <a:lnTo>
                    <a:pt x="1004" y="566"/>
                  </a:lnTo>
                  <a:lnTo>
                    <a:pt x="1004" y="578"/>
                  </a:lnTo>
                  <a:lnTo>
                    <a:pt x="1010" y="584"/>
                  </a:lnTo>
                  <a:lnTo>
                    <a:pt x="985" y="609"/>
                  </a:lnTo>
                  <a:lnTo>
                    <a:pt x="967" y="627"/>
                  </a:lnTo>
                  <a:lnTo>
                    <a:pt x="961" y="646"/>
                  </a:lnTo>
                  <a:lnTo>
                    <a:pt x="961" y="671"/>
                  </a:lnTo>
                  <a:lnTo>
                    <a:pt x="973" y="683"/>
                  </a:lnTo>
                  <a:lnTo>
                    <a:pt x="1004" y="707"/>
                  </a:lnTo>
                  <a:lnTo>
                    <a:pt x="1035" y="732"/>
                  </a:lnTo>
                  <a:lnTo>
                    <a:pt x="1053" y="738"/>
                  </a:lnTo>
                  <a:lnTo>
                    <a:pt x="1065" y="751"/>
                  </a:lnTo>
                  <a:lnTo>
                    <a:pt x="1071" y="757"/>
                  </a:lnTo>
                  <a:lnTo>
                    <a:pt x="1084" y="775"/>
                  </a:lnTo>
                  <a:lnTo>
                    <a:pt x="1078" y="781"/>
                  </a:lnTo>
                  <a:lnTo>
                    <a:pt x="1059" y="812"/>
                  </a:lnTo>
                  <a:lnTo>
                    <a:pt x="1041" y="843"/>
                  </a:lnTo>
                  <a:lnTo>
                    <a:pt x="1041" y="880"/>
                  </a:lnTo>
                  <a:lnTo>
                    <a:pt x="1059" y="911"/>
                  </a:lnTo>
                  <a:lnTo>
                    <a:pt x="1071" y="929"/>
                  </a:lnTo>
                  <a:lnTo>
                    <a:pt x="1121" y="972"/>
                  </a:lnTo>
                  <a:lnTo>
                    <a:pt x="1164" y="997"/>
                  </a:lnTo>
                  <a:lnTo>
                    <a:pt x="1188" y="1021"/>
                  </a:lnTo>
                  <a:lnTo>
                    <a:pt x="1195" y="1058"/>
                  </a:lnTo>
                  <a:lnTo>
                    <a:pt x="1213" y="1114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9876A45D-ECEC-EEFF-4956-E586DF254286}"/>
                </a:ext>
              </a:extLst>
            </p:cNvPr>
            <p:cNvSpPr/>
            <p:nvPr/>
          </p:nvSpPr>
          <p:spPr bwMode="auto">
            <a:xfrm>
              <a:off x="1242" y="1577"/>
              <a:ext cx="1865" cy="1286"/>
            </a:xfrm>
            <a:custGeom>
              <a:avLst/>
              <a:gdLst>
                <a:gd name="T0" fmla="*/ 1582 w 1865"/>
                <a:gd name="T1" fmla="*/ 726 h 1286"/>
                <a:gd name="T2" fmla="*/ 1508 w 1865"/>
                <a:gd name="T3" fmla="*/ 782 h 1286"/>
                <a:gd name="T4" fmla="*/ 1526 w 1865"/>
                <a:gd name="T5" fmla="*/ 819 h 1286"/>
                <a:gd name="T6" fmla="*/ 1692 w 1865"/>
                <a:gd name="T7" fmla="*/ 917 h 1286"/>
                <a:gd name="T8" fmla="*/ 1772 w 1865"/>
                <a:gd name="T9" fmla="*/ 917 h 1286"/>
                <a:gd name="T10" fmla="*/ 1834 w 1865"/>
                <a:gd name="T11" fmla="*/ 960 h 1286"/>
                <a:gd name="T12" fmla="*/ 1815 w 1865"/>
                <a:gd name="T13" fmla="*/ 1028 h 1286"/>
                <a:gd name="T14" fmla="*/ 1686 w 1865"/>
                <a:gd name="T15" fmla="*/ 1206 h 1286"/>
                <a:gd name="T16" fmla="*/ 1625 w 1865"/>
                <a:gd name="T17" fmla="*/ 1256 h 1286"/>
                <a:gd name="T18" fmla="*/ 1465 w 1865"/>
                <a:gd name="T19" fmla="*/ 1243 h 1286"/>
                <a:gd name="T20" fmla="*/ 1341 w 1865"/>
                <a:gd name="T21" fmla="*/ 1243 h 1286"/>
                <a:gd name="T22" fmla="*/ 1255 w 1865"/>
                <a:gd name="T23" fmla="*/ 1212 h 1286"/>
                <a:gd name="T24" fmla="*/ 1145 w 1865"/>
                <a:gd name="T25" fmla="*/ 1237 h 1286"/>
                <a:gd name="T26" fmla="*/ 1040 w 1865"/>
                <a:gd name="T27" fmla="*/ 1200 h 1286"/>
                <a:gd name="T28" fmla="*/ 917 w 1865"/>
                <a:gd name="T29" fmla="*/ 1188 h 1286"/>
                <a:gd name="T30" fmla="*/ 880 w 1865"/>
                <a:gd name="T31" fmla="*/ 1243 h 1286"/>
                <a:gd name="T32" fmla="*/ 787 w 1865"/>
                <a:gd name="T33" fmla="*/ 1262 h 1286"/>
                <a:gd name="T34" fmla="*/ 664 w 1865"/>
                <a:gd name="T35" fmla="*/ 1286 h 1286"/>
                <a:gd name="T36" fmla="*/ 627 w 1865"/>
                <a:gd name="T37" fmla="*/ 1256 h 1286"/>
                <a:gd name="T38" fmla="*/ 547 w 1865"/>
                <a:gd name="T39" fmla="*/ 1163 h 1286"/>
                <a:gd name="T40" fmla="*/ 461 w 1865"/>
                <a:gd name="T41" fmla="*/ 1126 h 1286"/>
                <a:gd name="T42" fmla="*/ 406 w 1865"/>
                <a:gd name="T43" fmla="*/ 1114 h 1286"/>
                <a:gd name="T44" fmla="*/ 320 w 1865"/>
                <a:gd name="T45" fmla="*/ 1145 h 1286"/>
                <a:gd name="T46" fmla="*/ 233 w 1865"/>
                <a:gd name="T47" fmla="*/ 1077 h 1286"/>
                <a:gd name="T48" fmla="*/ 147 w 1865"/>
                <a:gd name="T49" fmla="*/ 1034 h 1286"/>
                <a:gd name="T50" fmla="*/ 73 w 1865"/>
                <a:gd name="T51" fmla="*/ 917 h 1286"/>
                <a:gd name="T52" fmla="*/ 24 w 1865"/>
                <a:gd name="T53" fmla="*/ 843 h 1286"/>
                <a:gd name="T54" fmla="*/ 0 w 1865"/>
                <a:gd name="T55" fmla="*/ 739 h 1286"/>
                <a:gd name="T56" fmla="*/ 30 w 1865"/>
                <a:gd name="T57" fmla="*/ 689 h 1286"/>
                <a:gd name="T58" fmla="*/ 37 w 1865"/>
                <a:gd name="T59" fmla="*/ 585 h 1286"/>
                <a:gd name="T60" fmla="*/ 30 w 1865"/>
                <a:gd name="T61" fmla="*/ 443 h 1286"/>
                <a:gd name="T62" fmla="*/ 55 w 1865"/>
                <a:gd name="T63" fmla="*/ 412 h 1286"/>
                <a:gd name="T64" fmla="*/ 92 w 1865"/>
                <a:gd name="T65" fmla="*/ 302 h 1286"/>
                <a:gd name="T66" fmla="*/ 147 w 1865"/>
                <a:gd name="T67" fmla="*/ 166 h 1286"/>
                <a:gd name="T68" fmla="*/ 295 w 1865"/>
                <a:gd name="T69" fmla="*/ 61 h 1286"/>
                <a:gd name="T70" fmla="*/ 363 w 1865"/>
                <a:gd name="T71" fmla="*/ 61 h 1286"/>
                <a:gd name="T72" fmla="*/ 547 w 1865"/>
                <a:gd name="T73" fmla="*/ 141 h 1286"/>
                <a:gd name="T74" fmla="*/ 751 w 1865"/>
                <a:gd name="T75" fmla="*/ 86 h 1286"/>
                <a:gd name="T76" fmla="*/ 1021 w 1865"/>
                <a:gd name="T77" fmla="*/ 135 h 1286"/>
                <a:gd name="T78" fmla="*/ 1157 w 1865"/>
                <a:gd name="T79" fmla="*/ 203 h 1286"/>
                <a:gd name="T80" fmla="*/ 1409 w 1865"/>
                <a:gd name="T81" fmla="*/ 222 h 1286"/>
                <a:gd name="T82" fmla="*/ 1668 w 1865"/>
                <a:gd name="T83" fmla="*/ 252 h 1286"/>
                <a:gd name="T84" fmla="*/ 1865 w 1865"/>
                <a:gd name="T85" fmla="*/ 320 h 1286"/>
                <a:gd name="T86" fmla="*/ 1797 w 1865"/>
                <a:gd name="T87" fmla="*/ 375 h 1286"/>
                <a:gd name="T88" fmla="*/ 1680 w 1865"/>
                <a:gd name="T89" fmla="*/ 394 h 1286"/>
                <a:gd name="T90" fmla="*/ 1692 w 1865"/>
                <a:gd name="T91" fmla="*/ 492 h 1286"/>
                <a:gd name="T92" fmla="*/ 1680 w 1865"/>
                <a:gd name="T93" fmla="*/ 603 h 128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65"/>
                <a:gd name="T142" fmla="*/ 0 h 1286"/>
                <a:gd name="T143" fmla="*/ 1865 w 1865"/>
                <a:gd name="T144" fmla="*/ 1286 h 128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65" h="1286">
                  <a:moveTo>
                    <a:pt x="1655" y="652"/>
                  </a:moveTo>
                  <a:lnTo>
                    <a:pt x="1625" y="702"/>
                  </a:lnTo>
                  <a:lnTo>
                    <a:pt x="1582" y="726"/>
                  </a:lnTo>
                  <a:lnTo>
                    <a:pt x="1538" y="751"/>
                  </a:lnTo>
                  <a:lnTo>
                    <a:pt x="1514" y="769"/>
                  </a:lnTo>
                  <a:lnTo>
                    <a:pt x="1508" y="782"/>
                  </a:lnTo>
                  <a:lnTo>
                    <a:pt x="1502" y="800"/>
                  </a:lnTo>
                  <a:lnTo>
                    <a:pt x="1508" y="812"/>
                  </a:lnTo>
                  <a:lnTo>
                    <a:pt x="1526" y="819"/>
                  </a:lnTo>
                  <a:lnTo>
                    <a:pt x="1569" y="831"/>
                  </a:lnTo>
                  <a:lnTo>
                    <a:pt x="1662" y="892"/>
                  </a:lnTo>
                  <a:lnTo>
                    <a:pt x="1692" y="917"/>
                  </a:lnTo>
                  <a:lnTo>
                    <a:pt x="1711" y="917"/>
                  </a:lnTo>
                  <a:lnTo>
                    <a:pt x="1748" y="917"/>
                  </a:lnTo>
                  <a:lnTo>
                    <a:pt x="1772" y="917"/>
                  </a:lnTo>
                  <a:lnTo>
                    <a:pt x="1803" y="923"/>
                  </a:lnTo>
                  <a:lnTo>
                    <a:pt x="1822" y="935"/>
                  </a:lnTo>
                  <a:lnTo>
                    <a:pt x="1834" y="960"/>
                  </a:lnTo>
                  <a:lnTo>
                    <a:pt x="1840" y="985"/>
                  </a:lnTo>
                  <a:lnTo>
                    <a:pt x="1828" y="991"/>
                  </a:lnTo>
                  <a:lnTo>
                    <a:pt x="1815" y="1028"/>
                  </a:lnTo>
                  <a:lnTo>
                    <a:pt x="1785" y="1089"/>
                  </a:lnTo>
                  <a:lnTo>
                    <a:pt x="1723" y="1151"/>
                  </a:lnTo>
                  <a:lnTo>
                    <a:pt x="1686" y="1206"/>
                  </a:lnTo>
                  <a:lnTo>
                    <a:pt x="1686" y="1237"/>
                  </a:lnTo>
                  <a:lnTo>
                    <a:pt x="1686" y="1249"/>
                  </a:lnTo>
                  <a:lnTo>
                    <a:pt x="1625" y="1256"/>
                  </a:lnTo>
                  <a:lnTo>
                    <a:pt x="1557" y="1249"/>
                  </a:lnTo>
                  <a:lnTo>
                    <a:pt x="1514" y="1243"/>
                  </a:lnTo>
                  <a:lnTo>
                    <a:pt x="1465" y="1243"/>
                  </a:lnTo>
                  <a:lnTo>
                    <a:pt x="1428" y="1249"/>
                  </a:lnTo>
                  <a:lnTo>
                    <a:pt x="1378" y="1249"/>
                  </a:lnTo>
                  <a:lnTo>
                    <a:pt x="1341" y="1243"/>
                  </a:lnTo>
                  <a:lnTo>
                    <a:pt x="1317" y="1243"/>
                  </a:lnTo>
                  <a:lnTo>
                    <a:pt x="1274" y="1225"/>
                  </a:lnTo>
                  <a:lnTo>
                    <a:pt x="1255" y="1212"/>
                  </a:lnTo>
                  <a:lnTo>
                    <a:pt x="1237" y="1212"/>
                  </a:lnTo>
                  <a:lnTo>
                    <a:pt x="1212" y="1225"/>
                  </a:lnTo>
                  <a:lnTo>
                    <a:pt x="1145" y="1237"/>
                  </a:lnTo>
                  <a:lnTo>
                    <a:pt x="1114" y="1237"/>
                  </a:lnTo>
                  <a:lnTo>
                    <a:pt x="1095" y="1225"/>
                  </a:lnTo>
                  <a:lnTo>
                    <a:pt x="1040" y="1200"/>
                  </a:lnTo>
                  <a:lnTo>
                    <a:pt x="984" y="1188"/>
                  </a:lnTo>
                  <a:lnTo>
                    <a:pt x="935" y="1182"/>
                  </a:lnTo>
                  <a:lnTo>
                    <a:pt x="917" y="1188"/>
                  </a:lnTo>
                  <a:lnTo>
                    <a:pt x="911" y="1200"/>
                  </a:lnTo>
                  <a:lnTo>
                    <a:pt x="898" y="1219"/>
                  </a:lnTo>
                  <a:lnTo>
                    <a:pt x="880" y="1243"/>
                  </a:lnTo>
                  <a:lnTo>
                    <a:pt x="861" y="1256"/>
                  </a:lnTo>
                  <a:lnTo>
                    <a:pt x="843" y="1262"/>
                  </a:lnTo>
                  <a:lnTo>
                    <a:pt x="787" y="1262"/>
                  </a:lnTo>
                  <a:lnTo>
                    <a:pt x="732" y="1262"/>
                  </a:lnTo>
                  <a:lnTo>
                    <a:pt x="677" y="1280"/>
                  </a:lnTo>
                  <a:lnTo>
                    <a:pt x="664" y="1286"/>
                  </a:lnTo>
                  <a:lnTo>
                    <a:pt x="658" y="1286"/>
                  </a:lnTo>
                  <a:lnTo>
                    <a:pt x="640" y="1268"/>
                  </a:lnTo>
                  <a:lnTo>
                    <a:pt x="627" y="1256"/>
                  </a:lnTo>
                  <a:lnTo>
                    <a:pt x="591" y="1212"/>
                  </a:lnTo>
                  <a:lnTo>
                    <a:pt x="566" y="1175"/>
                  </a:lnTo>
                  <a:lnTo>
                    <a:pt x="547" y="1163"/>
                  </a:lnTo>
                  <a:lnTo>
                    <a:pt x="504" y="1157"/>
                  </a:lnTo>
                  <a:lnTo>
                    <a:pt x="492" y="1145"/>
                  </a:lnTo>
                  <a:lnTo>
                    <a:pt x="461" y="1126"/>
                  </a:lnTo>
                  <a:lnTo>
                    <a:pt x="443" y="1120"/>
                  </a:lnTo>
                  <a:lnTo>
                    <a:pt x="424" y="1108"/>
                  </a:lnTo>
                  <a:lnTo>
                    <a:pt x="406" y="1114"/>
                  </a:lnTo>
                  <a:lnTo>
                    <a:pt x="381" y="1126"/>
                  </a:lnTo>
                  <a:lnTo>
                    <a:pt x="332" y="1151"/>
                  </a:lnTo>
                  <a:lnTo>
                    <a:pt x="320" y="1145"/>
                  </a:lnTo>
                  <a:lnTo>
                    <a:pt x="289" y="1126"/>
                  </a:lnTo>
                  <a:lnTo>
                    <a:pt x="270" y="1102"/>
                  </a:lnTo>
                  <a:lnTo>
                    <a:pt x="233" y="1077"/>
                  </a:lnTo>
                  <a:lnTo>
                    <a:pt x="190" y="1059"/>
                  </a:lnTo>
                  <a:lnTo>
                    <a:pt x="166" y="1052"/>
                  </a:lnTo>
                  <a:lnTo>
                    <a:pt x="147" y="1034"/>
                  </a:lnTo>
                  <a:lnTo>
                    <a:pt x="135" y="979"/>
                  </a:lnTo>
                  <a:lnTo>
                    <a:pt x="110" y="942"/>
                  </a:lnTo>
                  <a:lnTo>
                    <a:pt x="73" y="917"/>
                  </a:lnTo>
                  <a:lnTo>
                    <a:pt x="55" y="899"/>
                  </a:lnTo>
                  <a:lnTo>
                    <a:pt x="43" y="874"/>
                  </a:lnTo>
                  <a:lnTo>
                    <a:pt x="24" y="843"/>
                  </a:lnTo>
                  <a:lnTo>
                    <a:pt x="24" y="806"/>
                  </a:lnTo>
                  <a:lnTo>
                    <a:pt x="18" y="775"/>
                  </a:lnTo>
                  <a:lnTo>
                    <a:pt x="0" y="739"/>
                  </a:lnTo>
                  <a:lnTo>
                    <a:pt x="0" y="732"/>
                  </a:lnTo>
                  <a:lnTo>
                    <a:pt x="12" y="714"/>
                  </a:lnTo>
                  <a:lnTo>
                    <a:pt x="30" y="689"/>
                  </a:lnTo>
                  <a:lnTo>
                    <a:pt x="37" y="665"/>
                  </a:lnTo>
                  <a:lnTo>
                    <a:pt x="43" y="640"/>
                  </a:lnTo>
                  <a:lnTo>
                    <a:pt x="37" y="585"/>
                  </a:lnTo>
                  <a:lnTo>
                    <a:pt x="37" y="529"/>
                  </a:lnTo>
                  <a:lnTo>
                    <a:pt x="37" y="486"/>
                  </a:lnTo>
                  <a:lnTo>
                    <a:pt x="30" y="443"/>
                  </a:lnTo>
                  <a:lnTo>
                    <a:pt x="30" y="437"/>
                  </a:lnTo>
                  <a:lnTo>
                    <a:pt x="43" y="431"/>
                  </a:lnTo>
                  <a:lnTo>
                    <a:pt x="55" y="412"/>
                  </a:lnTo>
                  <a:lnTo>
                    <a:pt x="67" y="388"/>
                  </a:lnTo>
                  <a:lnTo>
                    <a:pt x="80" y="357"/>
                  </a:lnTo>
                  <a:lnTo>
                    <a:pt x="92" y="302"/>
                  </a:lnTo>
                  <a:lnTo>
                    <a:pt x="104" y="234"/>
                  </a:lnTo>
                  <a:lnTo>
                    <a:pt x="129" y="191"/>
                  </a:lnTo>
                  <a:lnTo>
                    <a:pt x="147" y="166"/>
                  </a:lnTo>
                  <a:lnTo>
                    <a:pt x="240" y="123"/>
                  </a:lnTo>
                  <a:lnTo>
                    <a:pt x="270" y="105"/>
                  </a:lnTo>
                  <a:lnTo>
                    <a:pt x="295" y="61"/>
                  </a:lnTo>
                  <a:lnTo>
                    <a:pt x="314" y="6"/>
                  </a:lnTo>
                  <a:lnTo>
                    <a:pt x="320" y="0"/>
                  </a:lnTo>
                  <a:lnTo>
                    <a:pt x="363" y="61"/>
                  </a:lnTo>
                  <a:lnTo>
                    <a:pt x="430" y="117"/>
                  </a:lnTo>
                  <a:lnTo>
                    <a:pt x="498" y="141"/>
                  </a:lnTo>
                  <a:lnTo>
                    <a:pt x="547" y="141"/>
                  </a:lnTo>
                  <a:lnTo>
                    <a:pt x="627" y="98"/>
                  </a:lnTo>
                  <a:lnTo>
                    <a:pt x="677" y="86"/>
                  </a:lnTo>
                  <a:lnTo>
                    <a:pt x="751" y="86"/>
                  </a:lnTo>
                  <a:lnTo>
                    <a:pt x="824" y="92"/>
                  </a:lnTo>
                  <a:lnTo>
                    <a:pt x="966" y="129"/>
                  </a:lnTo>
                  <a:lnTo>
                    <a:pt x="1021" y="135"/>
                  </a:lnTo>
                  <a:lnTo>
                    <a:pt x="1064" y="154"/>
                  </a:lnTo>
                  <a:lnTo>
                    <a:pt x="1114" y="185"/>
                  </a:lnTo>
                  <a:lnTo>
                    <a:pt x="1157" y="203"/>
                  </a:lnTo>
                  <a:lnTo>
                    <a:pt x="1200" y="209"/>
                  </a:lnTo>
                  <a:lnTo>
                    <a:pt x="1317" y="215"/>
                  </a:lnTo>
                  <a:lnTo>
                    <a:pt x="1409" y="222"/>
                  </a:lnTo>
                  <a:lnTo>
                    <a:pt x="1471" y="234"/>
                  </a:lnTo>
                  <a:lnTo>
                    <a:pt x="1575" y="240"/>
                  </a:lnTo>
                  <a:lnTo>
                    <a:pt x="1668" y="252"/>
                  </a:lnTo>
                  <a:lnTo>
                    <a:pt x="1754" y="258"/>
                  </a:lnTo>
                  <a:lnTo>
                    <a:pt x="1865" y="289"/>
                  </a:lnTo>
                  <a:lnTo>
                    <a:pt x="1865" y="320"/>
                  </a:lnTo>
                  <a:lnTo>
                    <a:pt x="1852" y="351"/>
                  </a:lnTo>
                  <a:lnTo>
                    <a:pt x="1828" y="369"/>
                  </a:lnTo>
                  <a:lnTo>
                    <a:pt x="1797" y="375"/>
                  </a:lnTo>
                  <a:lnTo>
                    <a:pt x="1748" y="375"/>
                  </a:lnTo>
                  <a:lnTo>
                    <a:pt x="1699" y="382"/>
                  </a:lnTo>
                  <a:lnTo>
                    <a:pt x="1680" y="394"/>
                  </a:lnTo>
                  <a:lnTo>
                    <a:pt x="1674" y="418"/>
                  </a:lnTo>
                  <a:lnTo>
                    <a:pt x="1680" y="455"/>
                  </a:lnTo>
                  <a:lnTo>
                    <a:pt x="1692" y="492"/>
                  </a:lnTo>
                  <a:lnTo>
                    <a:pt x="1705" y="523"/>
                  </a:lnTo>
                  <a:lnTo>
                    <a:pt x="1705" y="535"/>
                  </a:lnTo>
                  <a:lnTo>
                    <a:pt x="1680" y="603"/>
                  </a:lnTo>
                  <a:lnTo>
                    <a:pt x="1655" y="652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C27F8113-CAF5-B29F-8202-1C7894AE4123}"/>
                </a:ext>
              </a:extLst>
            </p:cNvPr>
            <p:cNvSpPr/>
            <p:nvPr/>
          </p:nvSpPr>
          <p:spPr bwMode="auto">
            <a:xfrm>
              <a:off x="1722" y="2734"/>
              <a:ext cx="1816" cy="1299"/>
            </a:xfrm>
            <a:custGeom>
              <a:avLst/>
              <a:gdLst>
                <a:gd name="T0" fmla="*/ 1656 w 1816"/>
                <a:gd name="T1" fmla="*/ 566 h 1299"/>
                <a:gd name="T2" fmla="*/ 1612 w 1816"/>
                <a:gd name="T3" fmla="*/ 652 h 1299"/>
                <a:gd name="T4" fmla="*/ 1532 w 1816"/>
                <a:gd name="T5" fmla="*/ 732 h 1299"/>
                <a:gd name="T6" fmla="*/ 1489 w 1816"/>
                <a:gd name="T7" fmla="*/ 862 h 1299"/>
                <a:gd name="T8" fmla="*/ 1508 w 1816"/>
                <a:gd name="T9" fmla="*/ 966 h 1299"/>
                <a:gd name="T10" fmla="*/ 1619 w 1816"/>
                <a:gd name="T11" fmla="*/ 1028 h 1299"/>
                <a:gd name="T12" fmla="*/ 1723 w 1816"/>
                <a:gd name="T13" fmla="*/ 1126 h 1299"/>
                <a:gd name="T14" fmla="*/ 1816 w 1816"/>
                <a:gd name="T15" fmla="*/ 1243 h 1299"/>
                <a:gd name="T16" fmla="*/ 1785 w 1816"/>
                <a:gd name="T17" fmla="*/ 1299 h 1299"/>
                <a:gd name="T18" fmla="*/ 1649 w 1816"/>
                <a:gd name="T19" fmla="*/ 1256 h 1299"/>
                <a:gd name="T20" fmla="*/ 1489 w 1816"/>
                <a:gd name="T21" fmla="*/ 1157 h 1299"/>
                <a:gd name="T22" fmla="*/ 1354 w 1816"/>
                <a:gd name="T23" fmla="*/ 1157 h 1299"/>
                <a:gd name="T24" fmla="*/ 1212 w 1816"/>
                <a:gd name="T25" fmla="*/ 1096 h 1299"/>
                <a:gd name="T26" fmla="*/ 1132 w 1816"/>
                <a:gd name="T27" fmla="*/ 960 h 1299"/>
                <a:gd name="T28" fmla="*/ 1132 w 1816"/>
                <a:gd name="T29" fmla="*/ 880 h 1299"/>
                <a:gd name="T30" fmla="*/ 1095 w 1816"/>
                <a:gd name="T31" fmla="*/ 806 h 1299"/>
                <a:gd name="T32" fmla="*/ 960 w 1816"/>
                <a:gd name="T33" fmla="*/ 782 h 1299"/>
                <a:gd name="T34" fmla="*/ 880 w 1816"/>
                <a:gd name="T35" fmla="*/ 825 h 1299"/>
                <a:gd name="T36" fmla="*/ 652 w 1816"/>
                <a:gd name="T37" fmla="*/ 714 h 1299"/>
                <a:gd name="T38" fmla="*/ 504 w 1816"/>
                <a:gd name="T39" fmla="*/ 560 h 1299"/>
                <a:gd name="T40" fmla="*/ 480 w 1816"/>
                <a:gd name="T41" fmla="*/ 603 h 1299"/>
                <a:gd name="T42" fmla="*/ 468 w 1816"/>
                <a:gd name="T43" fmla="*/ 708 h 1299"/>
                <a:gd name="T44" fmla="*/ 535 w 1816"/>
                <a:gd name="T45" fmla="*/ 782 h 1299"/>
                <a:gd name="T46" fmla="*/ 548 w 1816"/>
                <a:gd name="T47" fmla="*/ 849 h 1299"/>
                <a:gd name="T48" fmla="*/ 517 w 1816"/>
                <a:gd name="T49" fmla="*/ 911 h 1299"/>
                <a:gd name="T50" fmla="*/ 455 w 1816"/>
                <a:gd name="T51" fmla="*/ 985 h 1299"/>
                <a:gd name="T52" fmla="*/ 357 w 1816"/>
                <a:gd name="T53" fmla="*/ 966 h 1299"/>
                <a:gd name="T54" fmla="*/ 332 w 1816"/>
                <a:gd name="T55" fmla="*/ 880 h 1299"/>
                <a:gd name="T56" fmla="*/ 203 w 1816"/>
                <a:gd name="T57" fmla="*/ 782 h 1299"/>
                <a:gd name="T58" fmla="*/ 43 w 1816"/>
                <a:gd name="T59" fmla="*/ 702 h 1299"/>
                <a:gd name="T60" fmla="*/ 67 w 1816"/>
                <a:gd name="T61" fmla="*/ 609 h 1299"/>
                <a:gd name="T62" fmla="*/ 61 w 1816"/>
                <a:gd name="T63" fmla="*/ 480 h 1299"/>
                <a:gd name="T64" fmla="*/ 0 w 1816"/>
                <a:gd name="T65" fmla="*/ 308 h 1299"/>
                <a:gd name="T66" fmla="*/ 80 w 1816"/>
                <a:gd name="T67" fmla="*/ 228 h 1299"/>
                <a:gd name="T68" fmla="*/ 55 w 1816"/>
                <a:gd name="T69" fmla="*/ 179 h 1299"/>
                <a:gd name="T70" fmla="*/ 43 w 1816"/>
                <a:gd name="T71" fmla="*/ 92 h 1299"/>
                <a:gd name="T72" fmla="*/ 37 w 1816"/>
                <a:gd name="T73" fmla="*/ 6 h 1299"/>
                <a:gd name="T74" fmla="*/ 86 w 1816"/>
                <a:gd name="T75" fmla="*/ 18 h 1299"/>
                <a:gd name="T76" fmla="*/ 160 w 1816"/>
                <a:gd name="T77" fmla="*/ 111 h 1299"/>
                <a:gd name="T78" fmla="*/ 197 w 1816"/>
                <a:gd name="T79" fmla="*/ 123 h 1299"/>
                <a:gd name="T80" fmla="*/ 363 w 1816"/>
                <a:gd name="T81" fmla="*/ 105 h 1299"/>
                <a:gd name="T82" fmla="*/ 418 w 1816"/>
                <a:gd name="T83" fmla="*/ 62 h 1299"/>
                <a:gd name="T84" fmla="*/ 455 w 1816"/>
                <a:gd name="T85" fmla="*/ 25 h 1299"/>
                <a:gd name="T86" fmla="*/ 615 w 1816"/>
                <a:gd name="T87" fmla="*/ 68 h 1299"/>
                <a:gd name="T88" fmla="*/ 732 w 1816"/>
                <a:gd name="T89" fmla="*/ 68 h 1299"/>
                <a:gd name="T90" fmla="*/ 794 w 1816"/>
                <a:gd name="T91" fmla="*/ 68 h 1299"/>
                <a:gd name="T92" fmla="*/ 898 w 1816"/>
                <a:gd name="T93" fmla="*/ 92 h 1299"/>
                <a:gd name="T94" fmla="*/ 1034 w 1816"/>
                <a:gd name="T95" fmla="*/ 86 h 1299"/>
                <a:gd name="T96" fmla="*/ 1206 w 1816"/>
                <a:gd name="T97" fmla="*/ 92 h 1299"/>
                <a:gd name="T98" fmla="*/ 1335 w 1816"/>
                <a:gd name="T99" fmla="*/ 111 h 1299"/>
                <a:gd name="T100" fmla="*/ 1434 w 1816"/>
                <a:gd name="T101" fmla="*/ 154 h 1299"/>
                <a:gd name="T102" fmla="*/ 1508 w 1816"/>
                <a:gd name="T103" fmla="*/ 185 h 1299"/>
                <a:gd name="T104" fmla="*/ 1582 w 1816"/>
                <a:gd name="T105" fmla="*/ 154 h 1299"/>
                <a:gd name="T106" fmla="*/ 1668 w 1816"/>
                <a:gd name="T107" fmla="*/ 215 h 1299"/>
                <a:gd name="T108" fmla="*/ 1594 w 1816"/>
                <a:gd name="T109" fmla="*/ 283 h 1299"/>
                <a:gd name="T110" fmla="*/ 1539 w 1816"/>
                <a:gd name="T111" fmla="*/ 375 h 1299"/>
                <a:gd name="T112" fmla="*/ 1557 w 1816"/>
                <a:gd name="T113" fmla="*/ 462 h 1299"/>
                <a:gd name="T114" fmla="*/ 1582 w 1816"/>
                <a:gd name="T115" fmla="*/ 400 h 1299"/>
                <a:gd name="T116" fmla="*/ 1619 w 1816"/>
                <a:gd name="T117" fmla="*/ 357 h 1299"/>
                <a:gd name="T118" fmla="*/ 1662 w 1816"/>
                <a:gd name="T119" fmla="*/ 406 h 129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816"/>
                <a:gd name="T181" fmla="*/ 0 h 1299"/>
                <a:gd name="T182" fmla="*/ 1816 w 1816"/>
                <a:gd name="T183" fmla="*/ 1299 h 129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816" h="1299">
                  <a:moveTo>
                    <a:pt x="1643" y="505"/>
                  </a:moveTo>
                  <a:lnTo>
                    <a:pt x="1643" y="548"/>
                  </a:lnTo>
                  <a:lnTo>
                    <a:pt x="1656" y="566"/>
                  </a:lnTo>
                  <a:lnTo>
                    <a:pt x="1656" y="585"/>
                  </a:lnTo>
                  <a:lnTo>
                    <a:pt x="1643" y="622"/>
                  </a:lnTo>
                  <a:lnTo>
                    <a:pt x="1612" y="652"/>
                  </a:lnTo>
                  <a:lnTo>
                    <a:pt x="1557" y="677"/>
                  </a:lnTo>
                  <a:lnTo>
                    <a:pt x="1539" y="696"/>
                  </a:lnTo>
                  <a:lnTo>
                    <a:pt x="1532" y="732"/>
                  </a:lnTo>
                  <a:lnTo>
                    <a:pt x="1532" y="757"/>
                  </a:lnTo>
                  <a:lnTo>
                    <a:pt x="1508" y="812"/>
                  </a:lnTo>
                  <a:lnTo>
                    <a:pt x="1489" y="862"/>
                  </a:lnTo>
                  <a:lnTo>
                    <a:pt x="1477" y="911"/>
                  </a:lnTo>
                  <a:lnTo>
                    <a:pt x="1477" y="942"/>
                  </a:lnTo>
                  <a:lnTo>
                    <a:pt x="1508" y="966"/>
                  </a:lnTo>
                  <a:lnTo>
                    <a:pt x="1545" y="972"/>
                  </a:lnTo>
                  <a:lnTo>
                    <a:pt x="1576" y="985"/>
                  </a:lnTo>
                  <a:lnTo>
                    <a:pt x="1619" y="1028"/>
                  </a:lnTo>
                  <a:lnTo>
                    <a:pt x="1637" y="1059"/>
                  </a:lnTo>
                  <a:lnTo>
                    <a:pt x="1680" y="1089"/>
                  </a:lnTo>
                  <a:lnTo>
                    <a:pt x="1723" y="1126"/>
                  </a:lnTo>
                  <a:lnTo>
                    <a:pt x="1773" y="1176"/>
                  </a:lnTo>
                  <a:lnTo>
                    <a:pt x="1803" y="1213"/>
                  </a:lnTo>
                  <a:lnTo>
                    <a:pt x="1816" y="1243"/>
                  </a:lnTo>
                  <a:lnTo>
                    <a:pt x="1816" y="1274"/>
                  </a:lnTo>
                  <a:lnTo>
                    <a:pt x="1797" y="1293"/>
                  </a:lnTo>
                  <a:lnTo>
                    <a:pt x="1785" y="1299"/>
                  </a:lnTo>
                  <a:lnTo>
                    <a:pt x="1729" y="1286"/>
                  </a:lnTo>
                  <a:lnTo>
                    <a:pt x="1686" y="1262"/>
                  </a:lnTo>
                  <a:lnTo>
                    <a:pt x="1649" y="1256"/>
                  </a:lnTo>
                  <a:lnTo>
                    <a:pt x="1594" y="1237"/>
                  </a:lnTo>
                  <a:lnTo>
                    <a:pt x="1526" y="1182"/>
                  </a:lnTo>
                  <a:lnTo>
                    <a:pt x="1489" y="1157"/>
                  </a:lnTo>
                  <a:lnTo>
                    <a:pt x="1440" y="1157"/>
                  </a:lnTo>
                  <a:lnTo>
                    <a:pt x="1397" y="1163"/>
                  </a:lnTo>
                  <a:lnTo>
                    <a:pt x="1354" y="1157"/>
                  </a:lnTo>
                  <a:lnTo>
                    <a:pt x="1292" y="1126"/>
                  </a:lnTo>
                  <a:lnTo>
                    <a:pt x="1249" y="1114"/>
                  </a:lnTo>
                  <a:lnTo>
                    <a:pt x="1212" y="1096"/>
                  </a:lnTo>
                  <a:lnTo>
                    <a:pt x="1182" y="1046"/>
                  </a:lnTo>
                  <a:lnTo>
                    <a:pt x="1145" y="997"/>
                  </a:lnTo>
                  <a:lnTo>
                    <a:pt x="1132" y="960"/>
                  </a:lnTo>
                  <a:lnTo>
                    <a:pt x="1132" y="929"/>
                  </a:lnTo>
                  <a:lnTo>
                    <a:pt x="1132" y="899"/>
                  </a:lnTo>
                  <a:lnTo>
                    <a:pt x="1132" y="880"/>
                  </a:lnTo>
                  <a:lnTo>
                    <a:pt x="1120" y="856"/>
                  </a:lnTo>
                  <a:lnTo>
                    <a:pt x="1108" y="831"/>
                  </a:lnTo>
                  <a:lnTo>
                    <a:pt x="1095" y="806"/>
                  </a:lnTo>
                  <a:lnTo>
                    <a:pt x="1058" y="788"/>
                  </a:lnTo>
                  <a:lnTo>
                    <a:pt x="991" y="782"/>
                  </a:lnTo>
                  <a:lnTo>
                    <a:pt x="960" y="782"/>
                  </a:lnTo>
                  <a:lnTo>
                    <a:pt x="948" y="788"/>
                  </a:lnTo>
                  <a:lnTo>
                    <a:pt x="905" y="819"/>
                  </a:lnTo>
                  <a:lnTo>
                    <a:pt x="880" y="825"/>
                  </a:lnTo>
                  <a:lnTo>
                    <a:pt x="837" y="831"/>
                  </a:lnTo>
                  <a:lnTo>
                    <a:pt x="775" y="819"/>
                  </a:lnTo>
                  <a:lnTo>
                    <a:pt x="652" y="714"/>
                  </a:lnTo>
                  <a:lnTo>
                    <a:pt x="609" y="659"/>
                  </a:lnTo>
                  <a:lnTo>
                    <a:pt x="535" y="579"/>
                  </a:lnTo>
                  <a:lnTo>
                    <a:pt x="504" y="560"/>
                  </a:lnTo>
                  <a:lnTo>
                    <a:pt x="492" y="560"/>
                  </a:lnTo>
                  <a:lnTo>
                    <a:pt x="486" y="579"/>
                  </a:lnTo>
                  <a:lnTo>
                    <a:pt x="480" y="603"/>
                  </a:lnTo>
                  <a:lnTo>
                    <a:pt x="468" y="640"/>
                  </a:lnTo>
                  <a:lnTo>
                    <a:pt x="461" y="677"/>
                  </a:lnTo>
                  <a:lnTo>
                    <a:pt x="468" y="708"/>
                  </a:lnTo>
                  <a:lnTo>
                    <a:pt x="474" y="726"/>
                  </a:lnTo>
                  <a:lnTo>
                    <a:pt x="498" y="745"/>
                  </a:lnTo>
                  <a:lnTo>
                    <a:pt x="535" y="782"/>
                  </a:lnTo>
                  <a:lnTo>
                    <a:pt x="554" y="812"/>
                  </a:lnTo>
                  <a:lnTo>
                    <a:pt x="554" y="831"/>
                  </a:lnTo>
                  <a:lnTo>
                    <a:pt x="548" y="849"/>
                  </a:lnTo>
                  <a:lnTo>
                    <a:pt x="541" y="868"/>
                  </a:lnTo>
                  <a:lnTo>
                    <a:pt x="529" y="886"/>
                  </a:lnTo>
                  <a:lnTo>
                    <a:pt x="517" y="911"/>
                  </a:lnTo>
                  <a:lnTo>
                    <a:pt x="504" y="936"/>
                  </a:lnTo>
                  <a:lnTo>
                    <a:pt x="492" y="960"/>
                  </a:lnTo>
                  <a:lnTo>
                    <a:pt x="455" y="985"/>
                  </a:lnTo>
                  <a:lnTo>
                    <a:pt x="437" y="997"/>
                  </a:lnTo>
                  <a:lnTo>
                    <a:pt x="381" y="979"/>
                  </a:lnTo>
                  <a:lnTo>
                    <a:pt x="357" y="966"/>
                  </a:lnTo>
                  <a:lnTo>
                    <a:pt x="351" y="948"/>
                  </a:lnTo>
                  <a:lnTo>
                    <a:pt x="344" y="923"/>
                  </a:lnTo>
                  <a:lnTo>
                    <a:pt x="332" y="880"/>
                  </a:lnTo>
                  <a:lnTo>
                    <a:pt x="314" y="856"/>
                  </a:lnTo>
                  <a:lnTo>
                    <a:pt x="264" y="831"/>
                  </a:lnTo>
                  <a:lnTo>
                    <a:pt x="203" y="782"/>
                  </a:lnTo>
                  <a:lnTo>
                    <a:pt x="80" y="739"/>
                  </a:lnTo>
                  <a:lnTo>
                    <a:pt x="43" y="714"/>
                  </a:lnTo>
                  <a:lnTo>
                    <a:pt x="43" y="702"/>
                  </a:lnTo>
                  <a:lnTo>
                    <a:pt x="49" y="689"/>
                  </a:lnTo>
                  <a:lnTo>
                    <a:pt x="55" y="665"/>
                  </a:lnTo>
                  <a:lnTo>
                    <a:pt x="67" y="609"/>
                  </a:lnTo>
                  <a:lnTo>
                    <a:pt x="80" y="579"/>
                  </a:lnTo>
                  <a:lnTo>
                    <a:pt x="74" y="535"/>
                  </a:lnTo>
                  <a:lnTo>
                    <a:pt x="61" y="480"/>
                  </a:lnTo>
                  <a:lnTo>
                    <a:pt x="30" y="394"/>
                  </a:lnTo>
                  <a:lnTo>
                    <a:pt x="6" y="345"/>
                  </a:lnTo>
                  <a:lnTo>
                    <a:pt x="0" y="308"/>
                  </a:lnTo>
                  <a:lnTo>
                    <a:pt x="12" y="283"/>
                  </a:lnTo>
                  <a:lnTo>
                    <a:pt x="43" y="252"/>
                  </a:lnTo>
                  <a:lnTo>
                    <a:pt x="80" y="228"/>
                  </a:lnTo>
                  <a:lnTo>
                    <a:pt x="80" y="215"/>
                  </a:lnTo>
                  <a:lnTo>
                    <a:pt x="67" y="197"/>
                  </a:lnTo>
                  <a:lnTo>
                    <a:pt x="55" y="179"/>
                  </a:lnTo>
                  <a:lnTo>
                    <a:pt x="37" y="154"/>
                  </a:lnTo>
                  <a:lnTo>
                    <a:pt x="37" y="123"/>
                  </a:lnTo>
                  <a:lnTo>
                    <a:pt x="43" y="92"/>
                  </a:lnTo>
                  <a:lnTo>
                    <a:pt x="49" y="49"/>
                  </a:lnTo>
                  <a:lnTo>
                    <a:pt x="49" y="31"/>
                  </a:lnTo>
                  <a:lnTo>
                    <a:pt x="37" y="6"/>
                  </a:lnTo>
                  <a:lnTo>
                    <a:pt x="24" y="0"/>
                  </a:lnTo>
                  <a:lnTo>
                    <a:pt x="67" y="6"/>
                  </a:lnTo>
                  <a:lnTo>
                    <a:pt x="86" y="18"/>
                  </a:lnTo>
                  <a:lnTo>
                    <a:pt x="111" y="55"/>
                  </a:lnTo>
                  <a:lnTo>
                    <a:pt x="147" y="99"/>
                  </a:lnTo>
                  <a:lnTo>
                    <a:pt x="160" y="111"/>
                  </a:lnTo>
                  <a:lnTo>
                    <a:pt x="178" y="129"/>
                  </a:lnTo>
                  <a:lnTo>
                    <a:pt x="184" y="129"/>
                  </a:lnTo>
                  <a:lnTo>
                    <a:pt x="197" y="123"/>
                  </a:lnTo>
                  <a:lnTo>
                    <a:pt x="252" y="105"/>
                  </a:lnTo>
                  <a:lnTo>
                    <a:pt x="307" y="105"/>
                  </a:lnTo>
                  <a:lnTo>
                    <a:pt x="363" y="105"/>
                  </a:lnTo>
                  <a:lnTo>
                    <a:pt x="381" y="99"/>
                  </a:lnTo>
                  <a:lnTo>
                    <a:pt x="400" y="86"/>
                  </a:lnTo>
                  <a:lnTo>
                    <a:pt x="418" y="62"/>
                  </a:lnTo>
                  <a:lnTo>
                    <a:pt x="431" y="43"/>
                  </a:lnTo>
                  <a:lnTo>
                    <a:pt x="437" y="31"/>
                  </a:lnTo>
                  <a:lnTo>
                    <a:pt x="455" y="25"/>
                  </a:lnTo>
                  <a:lnTo>
                    <a:pt x="504" y="31"/>
                  </a:lnTo>
                  <a:lnTo>
                    <a:pt x="560" y="43"/>
                  </a:lnTo>
                  <a:lnTo>
                    <a:pt x="615" y="68"/>
                  </a:lnTo>
                  <a:lnTo>
                    <a:pt x="634" y="80"/>
                  </a:lnTo>
                  <a:lnTo>
                    <a:pt x="665" y="80"/>
                  </a:lnTo>
                  <a:lnTo>
                    <a:pt x="732" y="68"/>
                  </a:lnTo>
                  <a:lnTo>
                    <a:pt x="757" y="55"/>
                  </a:lnTo>
                  <a:lnTo>
                    <a:pt x="775" y="55"/>
                  </a:lnTo>
                  <a:lnTo>
                    <a:pt x="794" y="68"/>
                  </a:lnTo>
                  <a:lnTo>
                    <a:pt x="837" y="86"/>
                  </a:lnTo>
                  <a:lnTo>
                    <a:pt x="861" y="86"/>
                  </a:lnTo>
                  <a:lnTo>
                    <a:pt x="898" y="92"/>
                  </a:lnTo>
                  <a:lnTo>
                    <a:pt x="948" y="92"/>
                  </a:lnTo>
                  <a:lnTo>
                    <a:pt x="985" y="86"/>
                  </a:lnTo>
                  <a:lnTo>
                    <a:pt x="1034" y="86"/>
                  </a:lnTo>
                  <a:lnTo>
                    <a:pt x="1077" y="92"/>
                  </a:lnTo>
                  <a:lnTo>
                    <a:pt x="1145" y="99"/>
                  </a:lnTo>
                  <a:lnTo>
                    <a:pt x="1206" y="92"/>
                  </a:lnTo>
                  <a:lnTo>
                    <a:pt x="1212" y="92"/>
                  </a:lnTo>
                  <a:lnTo>
                    <a:pt x="1243" y="99"/>
                  </a:lnTo>
                  <a:lnTo>
                    <a:pt x="1335" y="111"/>
                  </a:lnTo>
                  <a:lnTo>
                    <a:pt x="1397" y="123"/>
                  </a:lnTo>
                  <a:lnTo>
                    <a:pt x="1415" y="135"/>
                  </a:lnTo>
                  <a:lnTo>
                    <a:pt x="1434" y="154"/>
                  </a:lnTo>
                  <a:lnTo>
                    <a:pt x="1452" y="179"/>
                  </a:lnTo>
                  <a:lnTo>
                    <a:pt x="1483" y="185"/>
                  </a:lnTo>
                  <a:lnTo>
                    <a:pt x="1508" y="185"/>
                  </a:lnTo>
                  <a:lnTo>
                    <a:pt x="1526" y="166"/>
                  </a:lnTo>
                  <a:lnTo>
                    <a:pt x="1557" y="154"/>
                  </a:lnTo>
                  <a:lnTo>
                    <a:pt x="1582" y="154"/>
                  </a:lnTo>
                  <a:lnTo>
                    <a:pt x="1619" y="185"/>
                  </a:lnTo>
                  <a:lnTo>
                    <a:pt x="1637" y="203"/>
                  </a:lnTo>
                  <a:lnTo>
                    <a:pt x="1668" y="215"/>
                  </a:lnTo>
                  <a:lnTo>
                    <a:pt x="1674" y="228"/>
                  </a:lnTo>
                  <a:lnTo>
                    <a:pt x="1668" y="240"/>
                  </a:lnTo>
                  <a:lnTo>
                    <a:pt x="1594" y="283"/>
                  </a:lnTo>
                  <a:lnTo>
                    <a:pt x="1563" y="308"/>
                  </a:lnTo>
                  <a:lnTo>
                    <a:pt x="1545" y="332"/>
                  </a:lnTo>
                  <a:lnTo>
                    <a:pt x="1539" y="375"/>
                  </a:lnTo>
                  <a:lnTo>
                    <a:pt x="1532" y="419"/>
                  </a:lnTo>
                  <a:lnTo>
                    <a:pt x="1539" y="455"/>
                  </a:lnTo>
                  <a:lnTo>
                    <a:pt x="1557" y="462"/>
                  </a:lnTo>
                  <a:lnTo>
                    <a:pt x="1576" y="455"/>
                  </a:lnTo>
                  <a:lnTo>
                    <a:pt x="1582" y="437"/>
                  </a:lnTo>
                  <a:lnTo>
                    <a:pt x="1582" y="400"/>
                  </a:lnTo>
                  <a:lnTo>
                    <a:pt x="1588" y="369"/>
                  </a:lnTo>
                  <a:lnTo>
                    <a:pt x="1588" y="363"/>
                  </a:lnTo>
                  <a:lnTo>
                    <a:pt x="1619" y="357"/>
                  </a:lnTo>
                  <a:lnTo>
                    <a:pt x="1637" y="369"/>
                  </a:lnTo>
                  <a:lnTo>
                    <a:pt x="1656" y="388"/>
                  </a:lnTo>
                  <a:lnTo>
                    <a:pt x="1662" y="406"/>
                  </a:lnTo>
                  <a:lnTo>
                    <a:pt x="1662" y="455"/>
                  </a:lnTo>
                  <a:lnTo>
                    <a:pt x="1643" y="505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37106A53-F0B0-78AD-529A-171EF98C7FF2}"/>
                </a:ext>
              </a:extLst>
            </p:cNvPr>
            <p:cNvSpPr/>
            <p:nvPr/>
          </p:nvSpPr>
          <p:spPr bwMode="auto">
            <a:xfrm>
              <a:off x="1562" y="518"/>
              <a:ext cx="1545" cy="1348"/>
            </a:xfrm>
            <a:custGeom>
              <a:avLst/>
              <a:gdLst>
                <a:gd name="T0" fmla="*/ 1157 w 1545"/>
                <a:gd name="T1" fmla="*/ 874 h 1348"/>
                <a:gd name="T2" fmla="*/ 1175 w 1545"/>
                <a:gd name="T3" fmla="*/ 911 h 1348"/>
                <a:gd name="T4" fmla="*/ 1243 w 1545"/>
                <a:gd name="T5" fmla="*/ 948 h 1348"/>
                <a:gd name="T6" fmla="*/ 1286 w 1545"/>
                <a:gd name="T7" fmla="*/ 1004 h 1348"/>
                <a:gd name="T8" fmla="*/ 1305 w 1545"/>
                <a:gd name="T9" fmla="*/ 1108 h 1348"/>
                <a:gd name="T10" fmla="*/ 1397 w 1545"/>
                <a:gd name="T11" fmla="*/ 1194 h 1348"/>
                <a:gd name="T12" fmla="*/ 1446 w 1545"/>
                <a:gd name="T13" fmla="*/ 1244 h 1348"/>
                <a:gd name="T14" fmla="*/ 1532 w 1545"/>
                <a:gd name="T15" fmla="*/ 1274 h 1348"/>
                <a:gd name="T16" fmla="*/ 1545 w 1545"/>
                <a:gd name="T17" fmla="*/ 1348 h 1348"/>
                <a:gd name="T18" fmla="*/ 1348 w 1545"/>
                <a:gd name="T19" fmla="*/ 1311 h 1348"/>
                <a:gd name="T20" fmla="*/ 1151 w 1545"/>
                <a:gd name="T21" fmla="*/ 1293 h 1348"/>
                <a:gd name="T22" fmla="*/ 997 w 1545"/>
                <a:gd name="T23" fmla="*/ 1274 h 1348"/>
                <a:gd name="T24" fmla="*/ 837 w 1545"/>
                <a:gd name="T25" fmla="*/ 1262 h 1348"/>
                <a:gd name="T26" fmla="*/ 744 w 1545"/>
                <a:gd name="T27" fmla="*/ 1213 h 1348"/>
                <a:gd name="T28" fmla="*/ 646 w 1545"/>
                <a:gd name="T29" fmla="*/ 1188 h 1348"/>
                <a:gd name="T30" fmla="*/ 431 w 1545"/>
                <a:gd name="T31" fmla="*/ 1145 h 1348"/>
                <a:gd name="T32" fmla="*/ 307 w 1545"/>
                <a:gd name="T33" fmla="*/ 1157 h 1348"/>
                <a:gd name="T34" fmla="*/ 178 w 1545"/>
                <a:gd name="T35" fmla="*/ 1200 h 1348"/>
                <a:gd name="T36" fmla="*/ 43 w 1545"/>
                <a:gd name="T37" fmla="*/ 1120 h 1348"/>
                <a:gd name="T38" fmla="*/ 6 w 1545"/>
                <a:gd name="T39" fmla="*/ 1053 h 1348"/>
                <a:gd name="T40" fmla="*/ 61 w 1545"/>
                <a:gd name="T41" fmla="*/ 1016 h 1348"/>
                <a:gd name="T42" fmla="*/ 86 w 1545"/>
                <a:gd name="T43" fmla="*/ 930 h 1348"/>
                <a:gd name="T44" fmla="*/ 141 w 1545"/>
                <a:gd name="T45" fmla="*/ 837 h 1348"/>
                <a:gd name="T46" fmla="*/ 246 w 1545"/>
                <a:gd name="T47" fmla="*/ 727 h 1348"/>
                <a:gd name="T48" fmla="*/ 271 w 1545"/>
                <a:gd name="T49" fmla="*/ 634 h 1348"/>
                <a:gd name="T50" fmla="*/ 301 w 1545"/>
                <a:gd name="T51" fmla="*/ 622 h 1348"/>
                <a:gd name="T52" fmla="*/ 363 w 1545"/>
                <a:gd name="T53" fmla="*/ 622 h 1348"/>
                <a:gd name="T54" fmla="*/ 394 w 1545"/>
                <a:gd name="T55" fmla="*/ 591 h 1348"/>
                <a:gd name="T56" fmla="*/ 400 w 1545"/>
                <a:gd name="T57" fmla="*/ 517 h 1348"/>
                <a:gd name="T58" fmla="*/ 437 w 1545"/>
                <a:gd name="T59" fmla="*/ 240 h 1348"/>
                <a:gd name="T60" fmla="*/ 486 w 1545"/>
                <a:gd name="T61" fmla="*/ 123 h 1348"/>
                <a:gd name="T62" fmla="*/ 511 w 1545"/>
                <a:gd name="T63" fmla="*/ 80 h 1348"/>
                <a:gd name="T64" fmla="*/ 535 w 1545"/>
                <a:gd name="T65" fmla="*/ 50 h 1348"/>
                <a:gd name="T66" fmla="*/ 597 w 1545"/>
                <a:gd name="T67" fmla="*/ 37 h 1348"/>
                <a:gd name="T68" fmla="*/ 683 w 1545"/>
                <a:gd name="T69" fmla="*/ 6 h 1348"/>
                <a:gd name="T70" fmla="*/ 751 w 1545"/>
                <a:gd name="T71" fmla="*/ 19 h 1348"/>
                <a:gd name="T72" fmla="*/ 781 w 1545"/>
                <a:gd name="T73" fmla="*/ 105 h 1348"/>
                <a:gd name="T74" fmla="*/ 825 w 1545"/>
                <a:gd name="T75" fmla="*/ 179 h 1348"/>
                <a:gd name="T76" fmla="*/ 880 w 1545"/>
                <a:gd name="T77" fmla="*/ 253 h 1348"/>
                <a:gd name="T78" fmla="*/ 898 w 1545"/>
                <a:gd name="T79" fmla="*/ 376 h 1348"/>
                <a:gd name="T80" fmla="*/ 954 w 1545"/>
                <a:gd name="T81" fmla="*/ 400 h 1348"/>
                <a:gd name="T82" fmla="*/ 972 w 1545"/>
                <a:gd name="T83" fmla="*/ 363 h 1348"/>
                <a:gd name="T84" fmla="*/ 991 w 1545"/>
                <a:gd name="T85" fmla="*/ 320 h 1348"/>
                <a:gd name="T86" fmla="*/ 1003 w 1545"/>
                <a:gd name="T87" fmla="*/ 320 h 1348"/>
                <a:gd name="T88" fmla="*/ 1028 w 1545"/>
                <a:gd name="T89" fmla="*/ 351 h 1348"/>
                <a:gd name="T90" fmla="*/ 1021 w 1545"/>
                <a:gd name="T91" fmla="*/ 400 h 1348"/>
                <a:gd name="T92" fmla="*/ 1034 w 1545"/>
                <a:gd name="T93" fmla="*/ 487 h 1348"/>
                <a:gd name="T94" fmla="*/ 1028 w 1545"/>
                <a:gd name="T95" fmla="*/ 567 h 1348"/>
                <a:gd name="T96" fmla="*/ 1040 w 1545"/>
                <a:gd name="T97" fmla="*/ 634 h 1348"/>
                <a:gd name="T98" fmla="*/ 1077 w 1545"/>
                <a:gd name="T99" fmla="*/ 665 h 1348"/>
                <a:gd name="T100" fmla="*/ 1138 w 1545"/>
                <a:gd name="T101" fmla="*/ 702 h 1348"/>
                <a:gd name="T102" fmla="*/ 1169 w 1545"/>
                <a:gd name="T103" fmla="*/ 739 h 1348"/>
                <a:gd name="T104" fmla="*/ 1169 w 1545"/>
                <a:gd name="T105" fmla="*/ 788 h 1348"/>
                <a:gd name="T106" fmla="*/ 1151 w 1545"/>
                <a:gd name="T107" fmla="*/ 837 h 13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545"/>
                <a:gd name="T163" fmla="*/ 0 h 1348"/>
                <a:gd name="T164" fmla="*/ 1545 w 1545"/>
                <a:gd name="T165" fmla="*/ 1348 h 134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545" h="1348">
                  <a:moveTo>
                    <a:pt x="1151" y="837"/>
                  </a:moveTo>
                  <a:lnTo>
                    <a:pt x="1157" y="874"/>
                  </a:lnTo>
                  <a:lnTo>
                    <a:pt x="1163" y="899"/>
                  </a:lnTo>
                  <a:lnTo>
                    <a:pt x="1175" y="911"/>
                  </a:lnTo>
                  <a:lnTo>
                    <a:pt x="1206" y="936"/>
                  </a:lnTo>
                  <a:lnTo>
                    <a:pt x="1243" y="948"/>
                  </a:lnTo>
                  <a:lnTo>
                    <a:pt x="1274" y="973"/>
                  </a:lnTo>
                  <a:lnTo>
                    <a:pt x="1286" y="1004"/>
                  </a:lnTo>
                  <a:lnTo>
                    <a:pt x="1298" y="1065"/>
                  </a:lnTo>
                  <a:lnTo>
                    <a:pt x="1305" y="1108"/>
                  </a:lnTo>
                  <a:lnTo>
                    <a:pt x="1335" y="1139"/>
                  </a:lnTo>
                  <a:lnTo>
                    <a:pt x="1397" y="1194"/>
                  </a:lnTo>
                  <a:lnTo>
                    <a:pt x="1422" y="1225"/>
                  </a:lnTo>
                  <a:lnTo>
                    <a:pt x="1446" y="1244"/>
                  </a:lnTo>
                  <a:lnTo>
                    <a:pt x="1495" y="1250"/>
                  </a:lnTo>
                  <a:lnTo>
                    <a:pt x="1532" y="1274"/>
                  </a:lnTo>
                  <a:lnTo>
                    <a:pt x="1545" y="1305"/>
                  </a:lnTo>
                  <a:lnTo>
                    <a:pt x="1545" y="1348"/>
                  </a:lnTo>
                  <a:lnTo>
                    <a:pt x="1434" y="1317"/>
                  </a:lnTo>
                  <a:lnTo>
                    <a:pt x="1348" y="1311"/>
                  </a:lnTo>
                  <a:lnTo>
                    <a:pt x="1255" y="1299"/>
                  </a:lnTo>
                  <a:lnTo>
                    <a:pt x="1151" y="1293"/>
                  </a:lnTo>
                  <a:lnTo>
                    <a:pt x="1089" y="1281"/>
                  </a:lnTo>
                  <a:lnTo>
                    <a:pt x="997" y="1274"/>
                  </a:lnTo>
                  <a:lnTo>
                    <a:pt x="880" y="1268"/>
                  </a:lnTo>
                  <a:lnTo>
                    <a:pt x="837" y="1262"/>
                  </a:lnTo>
                  <a:lnTo>
                    <a:pt x="794" y="1244"/>
                  </a:lnTo>
                  <a:lnTo>
                    <a:pt x="744" y="1213"/>
                  </a:lnTo>
                  <a:lnTo>
                    <a:pt x="701" y="1194"/>
                  </a:lnTo>
                  <a:lnTo>
                    <a:pt x="646" y="1188"/>
                  </a:lnTo>
                  <a:lnTo>
                    <a:pt x="504" y="1151"/>
                  </a:lnTo>
                  <a:lnTo>
                    <a:pt x="431" y="1145"/>
                  </a:lnTo>
                  <a:lnTo>
                    <a:pt x="357" y="1145"/>
                  </a:lnTo>
                  <a:lnTo>
                    <a:pt x="307" y="1157"/>
                  </a:lnTo>
                  <a:lnTo>
                    <a:pt x="227" y="1200"/>
                  </a:lnTo>
                  <a:lnTo>
                    <a:pt x="178" y="1200"/>
                  </a:lnTo>
                  <a:lnTo>
                    <a:pt x="110" y="1176"/>
                  </a:lnTo>
                  <a:lnTo>
                    <a:pt x="43" y="1120"/>
                  </a:lnTo>
                  <a:lnTo>
                    <a:pt x="0" y="1059"/>
                  </a:lnTo>
                  <a:lnTo>
                    <a:pt x="6" y="1053"/>
                  </a:lnTo>
                  <a:lnTo>
                    <a:pt x="37" y="1040"/>
                  </a:lnTo>
                  <a:lnTo>
                    <a:pt x="61" y="1016"/>
                  </a:lnTo>
                  <a:lnTo>
                    <a:pt x="74" y="985"/>
                  </a:lnTo>
                  <a:lnTo>
                    <a:pt x="86" y="930"/>
                  </a:lnTo>
                  <a:lnTo>
                    <a:pt x="104" y="880"/>
                  </a:lnTo>
                  <a:lnTo>
                    <a:pt x="141" y="837"/>
                  </a:lnTo>
                  <a:lnTo>
                    <a:pt x="203" y="776"/>
                  </a:lnTo>
                  <a:lnTo>
                    <a:pt x="246" y="727"/>
                  </a:lnTo>
                  <a:lnTo>
                    <a:pt x="264" y="665"/>
                  </a:lnTo>
                  <a:lnTo>
                    <a:pt x="271" y="634"/>
                  </a:lnTo>
                  <a:lnTo>
                    <a:pt x="271" y="628"/>
                  </a:lnTo>
                  <a:lnTo>
                    <a:pt x="301" y="622"/>
                  </a:lnTo>
                  <a:lnTo>
                    <a:pt x="326" y="628"/>
                  </a:lnTo>
                  <a:lnTo>
                    <a:pt x="363" y="622"/>
                  </a:lnTo>
                  <a:lnTo>
                    <a:pt x="381" y="616"/>
                  </a:lnTo>
                  <a:lnTo>
                    <a:pt x="394" y="591"/>
                  </a:lnTo>
                  <a:lnTo>
                    <a:pt x="394" y="567"/>
                  </a:lnTo>
                  <a:lnTo>
                    <a:pt x="400" y="517"/>
                  </a:lnTo>
                  <a:lnTo>
                    <a:pt x="412" y="400"/>
                  </a:lnTo>
                  <a:lnTo>
                    <a:pt x="437" y="240"/>
                  </a:lnTo>
                  <a:lnTo>
                    <a:pt x="467" y="142"/>
                  </a:lnTo>
                  <a:lnTo>
                    <a:pt x="486" y="123"/>
                  </a:lnTo>
                  <a:lnTo>
                    <a:pt x="498" y="105"/>
                  </a:lnTo>
                  <a:lnTo>
                    <a:pt x="511" y="80"/>
                  </a:lnTo>
                  <a:lnTo>
                    <a:pt x="523" y="50"/>
                  </a:lnTo>
                  <a:lnTo>
                    <a:pt x="535" y="50"/>
                  </a:lnTo>
                  <a:lnTo>
                    <a:pt x="572" y="43"/>
                  </a:lnTo>
                  <a:lnTo>
                    <a:pt x="597" y="37"/>
                  </a:lnTo>
                  <a:lnTo>
                    <a:pt x="640" y="19"/>
                  </a:lnTo>
                  <a:lnTo>
                    <a:pt x="683" y="6"/>
                  </a:lnTo>
                  <a:lnTo>
                    <a:pt x="714" y="0"/>
                  </a:lnTo>
                  <a:lnTo>
                    <a:pt x="751" y="19"/>
                  </a:lnTo>
                  <a:lnTo>
                    <a:pt x="763" y="50"/>
                  </a:lnTo>
                  <a:lnTo>
                    <a:pt x="781" y="105"/>
                  </a:lnTo>
                  <a:lnTo>
                    <a:pt x="800" y="136"/>
                  </a:lnTo>
                  <a:lnTo>
                    <a:pt x="825" y="179"/>
                  </a:lnTo>
                  <a:lnTo>
                    <a:pt x="861" y="216"/>
                  </a:lnTo>
                  <a:lnTo>
                    <a:pt x="880" y="253"/>
                  </a:lnTo>
                  <a:lnTo>
                    <a:pt x="880" y="308"/>
                  </a:lnTo>
                  <a:lnTo>
                    <a:pt x="898" y="376"/>
                  </a:lnTo>
                  <a:lnTo>
                    <a:pt x="917" y="407"/>
                  </a:lnTo>
                  <a:lnTo>
                    <a:pt x="954" y="400"/>
                  </a:lnTo>
                  <a:lnTo>
                    <a:pt x="966" y="394"/>
                  </a:lnTo>
                  <a:lnTo>
                    <a:pt x="972" y="363"/>
                  </a:lnTo>
                  <a:lnTo>
                    <a:pt x="978" y="333"/>
                  </a:lnTo>
                  <a:lnTo>
                    <a:pt x="991" y="320"/>
                  </a:lnTo>
                  <a:lnTo>
                    <a:pt x="997" y="314"/>
                  </a:lnTo>
                  <a:lnTo>
                    <a:pt x="1003" y="320"/>
                  </a:lnTo>
                  <a:lnTo>
                    <a:pt x="1021" y="327"/>
                  </a:lnTo>
                  <a:lnTo>
                    <a:pt x="1028" y="351"/>
                  </a:lnTo>
                  <a:lnTo>
                    <a:pt x="1034" y="370"/>
                  </a:lnTo>
                  <a:lnTo>
                    <a:pt x="1021" y="400"/>
                  </a:lnTo>
                  <a:lnTo>
                    <a:pt x="1021" y="450"/>
                  </a:lnTo>
                  <a:lnTo>
                    <a:pt x="1034" y="487"/>
                  </a:lnTo>
                  <a:lnTo>
                    <a:pt x="1040" y="505"/>
                  </a:lnTo>
                  <a:lnTo>
                    <a:pt x="1028" y="567"/>
                  </a:lnTo>
                  <a:lnTo>
                    <a:pt x="1034" y="597"/>
                  </a:lnTo>
                  <a:lnTo>
                    <a:pt x="1040" y="634"/>
                  </a:lnTo>
                  <a:lnTo>
                    <a:pt x="1058" y="640"/>
                  </a:lnTo>
                  <a:lnTo>
                    <a:pt x="1077" y="665"/>
                  </a:lnTo>
                  <a:lnTo>
                    <a:pt x="1102" y="677"/>
                  </a:lnTo>
                  <a:lnTo>
                    <a:pt x="1138" y="702"/>
                  </a:lnTo>
                  <a:lnTo>
                    <a:pt x="1151" y="720"/>
                  </a:lnTo>
                  <a:lnTo>
                    <a:pt x="1169" y="739"/>
                  </a:lnTo>
                  <a:lnTo>
                    <a:pt x="1175" y="751"/>
                  </a:lnTo>
                  <a:lnTo>
                    <a:pt x="1169" y="788"/>
                  </a:lnTo>
                  <a:lnTo>
                    <a:pt x="1157" y="807"/>
                  </a:lnTo>
                  <a:lnTo>
                    <a:pt x="1151" y="837"/>
                  </a:lnTo>
                  <a:close/>
                </a:path>
              </a:pathLst>
            </a:custGeom>
            <a:noFill/>
            <a:ln w="49213">
              <a:solidFill>
                <a:srgbClr val="00000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th-TH" sz="2700"/>
            </a:p>
          </p:txBody>
        </p:sp>
        <p:sp>
          <p:nvSpPr>
            <p:cNvPr id="90" name="Rectangle 32">
              <a:extLst>
                <a:ext uri="{FF2B5EF4-FFF2-40B4-BE49-F238E27FC236}">
                  <a16:creationId xmlns:a16="http://schemas.microsoft.com/office/drawing/2014/main" id="{32C58FA5-A0D4-250F-67F0-FC0523BCD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" y="2122"/>
              <a:ext cx="70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ม.5บ้านแปแจง</a:t>
              </a:r>
            </a:p>
          </p:txBody>
        </p:sp>
        <p:sp>
          <p:nvSpPr>
            <p:cNvPr id="91" name="Rectangle 33">
              <a:extLst>
                <a:ext uri="{FF2B5EF4-FFF2-40B4-BE49-F238E27FC236}">
                  <a16:creationId xmlns:a16="http://schemas.microsoft.com/office/drawing/2014/main" id="{F5B3839E-3DB7-DC2A-AA65-4DB01D433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" y="2044"/>
              <a:ext cx="87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.2บ้านบาตูบือละ</a:t>
              </a:r>
            </a:p>
          </p:txBody>
        </p:sp>
        <p:sp>
          <p:nvSpPr>
            <p:cNvPr id="92" name="Rectangle 34">
              <a:extLst>
                <a:ext uri="{FF2B5EF4-FFF2-40B4-BE49-F238E27FC236}">
                  <a16:creationId xmlns:a16="http://schemas.microsoft.com/office/drawing/2014/main" id="{39FCF3C7-7AD9-A2B5-F3D5-8BFB12477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" y="1112"/>
              <a:ext cx="48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ม.1บ้านโฉลง</a:t>
              </a:r>
            </a:p>
          </p:txBody>
        </p:sp>
        <p:sp>
          <p:nvSpPr>
            <p:cNvPr id="93" name="Rectangle 35">
              <a:extLst>
                <a:ext uri="{FF2B5EF4-FFF2-40B4-BE49-F238E27FC236}">
                  <a16:creationId xmlns:a16="http://schemas.microsoft.com/office/drawing/2014/main" id="{9075D0F0-5086-43F8-8FE6-946FD5667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" y="3116"/>
              <a:ext cx="102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ม.4บ้านควนนางา</a:t>
              </a:r>
            </a:p>
          </p:txBody>
        </p:sp>
        <p:sp>
          <p:nvSpPr>
            <p:cNvPr id="94" name="Rectangle 36">
              <a:extLst>
                <a:ext uri="{FF2B5EF4-FFF2-40B4-BE49-F238E27FC236}">
                  <a16:creationId xmlns:a16="http://schemas.microsoft.com/office/drawing/2014/main" id="{E757C006-DA43-4533-ABDB-FB0349277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3" y="1454"/>
              <a:ext cx="70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ม.3บ้านตะโล๊ะปาน</a:t>
              </a:r>
              <a:r>
                <a:rPr lang="th-TH" sz="2100" b="1" dirty="0"/>
                <a:t>ะ</a:t>
              </a:r>
              <a:endParaRPr lang="th-TH" sz="4200" b="1" dirty="0"/>
            </a:p>
          </p:txBody>
        </p:sp>
        <p:sp>
          <p:nvSpPr>
            <p:cNvPr id="95" name="Rectangle 37">
              <a:extLst>
                <a:ext uri="{FF2B5EF4-FFF2-40B4-BE49-F238E27FC236}">
                  <a16:creationId xmlns:a16="http://schemas.microsoft.com/office/drawing/2014/main" id="{ABDC86BC-BAA7-0ED2-C457-EDABAE1D5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6" y="2057"/>
              <a:ext cx="56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ม.8บ้านลือมุ</a:t>
              </a:r>
            </a:p>
          </p:txBody>
        </p:sp>
        <p:sp>
          <p:nvSpPr>
            <p:cNvPr id="96" name="Rectangle 38">
              <a:extLst>
                <a:ext uri="{FF2B5EF4-FFF2-40B4-BE49-F238E27FC236}">
                  <a16:creationId xmlns:a16="http://schemas.microsoft.com/office/drawing/2014/main" id="{849325B1-9088-73F8-B5F5-C373C407AF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" y="1757"/>
              <a:ext cx="70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ม.7บ้านกรงปินัง</a:t>
              </a:r>
            </a:p>
          </p:txBody>
        </p:sp>
        <p:sp>
          <p:nvSpPr>
            <p:cNvPr id="97" name="Rectangle 39">
              <a:extLst>
                <a:ext uri="{FF2B5EF4-FFF2-40B4-BE49-F238E27FC236}">
                  <a16:creationId xmlns:a16="http://schemas.microsoft.com/office/drawing/2014/main" id="{C6A1EE36-04A1-995A-5499-939D85267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3" y="2410"/>
              <a:ext cx="87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>
                  <a:solidFill>
                    <a:srgbClr val="000000"/>
                  </a:solidFill>
                </a:rPr>
                <a:t>ม.6บ้านตะโล๊ะสะโต</a:t>
              </a:r>
            </a:p>
          </p:txBody>
        </p:sp>
        <p:sp>
          <p:nvSpPr>
            <p:cNvPr id="98" name="Rectangle 40">
              <a:extLst>
                <a:ext uri="{FF2B5EF4-FFF2-40B4-BE49-F238E27FC236}">
                  <a16:creationId xmlns:a16="http://schemas.microsoft.com/office/drawing/2014/main" id="{A8605842-BA7A-2B02-C6E5-871E67FAFD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260"/>
              <a:ext cx="515" cy="1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ม.9บ้านอูเป</a:t>
              </a:r>
            </a:p>
          </p:txBody>
        </p:sp>
        <p:sp>
          <p:nvSpPr>
            <p:cNvPr id="99" name="Rectangle 41">
              <a:extLst>
                <a:ext uri="{FF2B5EF4-FFF2-40B4-BE49-F238E27FC236}">
                  <a16:creationId xmlns:a16="http://schemas.microsoft.com/office/drawing/2014/main" id="{B0F10C3B-B719-7720-4595-AE6702CCE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655"/>
              <a:ext cx="56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ม.2 บ้านปุโรง</a:t>
              </a:r>
            </a:p>
          </p:txBody>
        </p:sp>
        <p:sp>
          <p:nvSpPr>
            <p:cNvPr id="100" name="Rectangle 42">
              <a:extLst>
                <a:ext uri="{FF2B5EF4-FFF2-40B4-BE49-F238E27FC236}">
                  <a16:creationId xmlns:a16="http://schemas.microsoft.com/office/drawing/2014/main" id="{E75EAFB4-1BD2-21CC-2571-F734AB385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1477"/>
              <a:ext cx="77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.4บ้านลูโบ๊ะกาโล</a:t>
              </a:r>
            </a:p>
          </p:txBody>
        </p:sp>
        <p:sp>
          <p:nvSpPr>
            <p:cNvPr id="101" name="Rectangle 43">
              <a:extLst>
                <a:ext uri="{FF2B5EF4-FFF2-40B4-BE49-F238E27FC236}">
                  <a16:creationId xmlns:a16="http://schemas.microsoft.com/office/drawing/2014/main" id="{9DD3C3F0-8091-B739-A206-919B08928F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9" y="993"/>
              <a:ext cx="71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ม.3 บ้านบาราแง</a:t>
              </a:r>
            </a:p>
          </p:txBody>
        </p:sp>
        <p:sp>
          <p:nvSpPr>
            <p:cNvPr id="102" name="Rectangle 44">
              <a:extLst>
                <a:ext uri="{FF2B5EF4-FFF2-40B4-BE49-F238E27FC236}">
                  <a16:creationId xmlns:a16="http://schemas.microsoft.com/office/drawing/2014/main" id="{5BE623F9-B2AD-C9E9-7A8C-0CC32BA6E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216"/>
              <a:ext cx="80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.4บ้านกีเยาะ</a:t>
              </a:r>
            </a:p>
          </p:txBody>
        </p:sp>
        <p:sp>
          <p:nvSpPr>
            <p:cNvPr id="103" name="Rectangle 45">
              <a:extLst>
                <a:ext uri="{FF2B5EF4-FFF2-40B4-BE49-F238E27FC236}">
                  <a16:creationId xmlns:a16="http://schemas.microsoft.com/office/drawing/2014/main" id="{909C0413-7738-8828-32D3-20AE10FEC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" y="1086"/>
              <a:ext cx="93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ม.2บ้านตะโล๊ะซูแม</a:t>
              </a:r>
            </a:p>
          </p:txBody>
        </p:sp>
        <p:sp>
          <p:nvSpPr>
            <p:cNvPr id="104" name="Rectangle 46">
              <a:extLst>
                <a:ext uri="{FF2B5EF4-FFF2-40B4-BE49-F238E27FC236}">
                  <a16:creationId xmlns:a16="http://schemas.microsoft.com/office/drawing/2014/main" id="{9A2763E9-4C08-7A90-E005-483A05C956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274"/>
              <a:ext cx="84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ม.5 บ้านอุเผะ</a:t>
              </a:r>
            </a:p>
          </p:txBody>
        </p:sp>
        <p:sp>
          <p:nvSpPr>
            <p:cNvPr id="105" name="Rectangle 47">
              <a:extLst>
                <a:ext uri="{FF2B5EF4-FFF2-40B4-BE49-F238E27FC236}">
                  <a16:creationId xmlns:a16="http://schemas.microsoft.com/office/drawing/2014/main" id="{09332AB4-6027-0450-47B3-E32DA9FE65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1411"/>
              <a:ext cx="717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ม.6บ้านยือริ</a:t>
              </a:r>
            </a:p>
          </p:txBody>
        </p:sp>
        <p:sp>
          <p:nvSpPr>
            <p:cNvPr id="106" name="Rectangle 48">
              <a:extLst>
                <a:ext uri="{FF2B5EF4-FFF2-40B4-BE49-F238E27FC236}">
                  <a16:creationId xmlns:a16="http://schemas.microsoft.com/office/drawing/2014/main" id="{4FE3111D-BF74-7B59-BE3E-EE75BC433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" y="1571"/>
              <a:ext cx="660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2100" b="1" dirty="0"/>
                <a:t>ม</a:t>
              </a:r>
              <a:r>
                <a:rPr lang="th-TH" sz="1800" b="1" dirty="0"/>
                <a:t>.1บ้านสาเ</a:t>
              </a:r>
              <a:r>
                <a:rPr lang="th-TH" sz="2100" b="1" dirty="0"/>
                <a:t>ก </a:t>
              </a:r>
              <a:endParaRPr lang="th-TH" sz="4200" b="1" dirty="0"/>
            </a:p>
          </p:txBody>
        </p:sp>
        <p:sp>
          <p:nvSpPr>
            <p:cNvPr id="107" name="Rectangle 49">
              <a:extLst>
                <a:ext uri="{FF2B5EF4-FFF2-40B4-BE49-F238E27FC236}">
                  <a16:creationId xmlns:a16="http://schemas.microsoft.com/office/drawing/2014/main" id="{D744F28D-03AA-BB30-FE5E-B00867D94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6" y="2968"/>
              <a:ext cx="50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h-TH" sz="4200" b="1" dirty="0">
                <a:solidFill>
                  <a:schemeClr val="bg1"/>
                </a:solidFill>
              </a:endParaRPr>
            </a:p>
          </p:txBody>
        </p:sp>
        <p:sp>
          <p:nvSpPr>
            <p:cNvPr id="108" name="Rectangle 50">
              <a:extLst>
                <a:ext uri="{FF2B5EF4-FFF2-40B4-BE49-F238E27FC236}">
                  <a16:creationId xmlns:a16="http://schemas.microsoft.com/office/drawing/2014/main" id="{581A3FE4-0E58-9C22-2472-B4D26FB7D6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5" y="3093"/>
              <a:ext cx="646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ม.1 บ้านกูวา</a:t>
              </a:r>
            </a:p>
          </p:txBody>
        </p:sp>
        <p:sp>
          <p:nvSpPr>
            <p:cNvPr id="109" name="Rectangle 51">
              <a:extLst>
                <a:ext uri="{FF2B5EF4-FFF2-40B4-BE49-F238E27FC236}">
                  <a16:creationId xmlns:a16="http://schemas.microsoft.com/office/drawing/2014/main" id="{4E4E70BB-BD37-250B-9BB6-E899CD468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" y="3466"/>
              <a:ext cx="53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ม.2บ้านแบหอ</a:t>
              </a:r>
            </a:p>
          </p:txBody>
        </p:sp>
        <p:sp>
          <p:nvSpPr>
            <p:cNvPr id="110" name="Rectangle 52">
              <a:extLst>
                <a:ext uri="{FF2B5EF4-FFF2-40B4-BE49-F238E27FC236}">
                  <a16:creationId xmlns:a16="http://schemas.microsoft.com/office/drawing/2014/main" id="{811096F6-8093-467A-12B9-1E6A165407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0" y="1983"/>
              <a:ext cx="77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ม.1บ้านดูซงกูจิ</a:t>
              </a:r>
            </a:p>
          </p:txBody>
        </p:sp>
        <p:sp>
          <p:nvSpPr>
            <p:cNvPr id="111" name="Rectangle 53">
              <a:extLst>
                <a:ext uri="{FF2B5EF4-FFF2-40B4-BE49-F238E27FC236}">
                  <a16:creationId xmlns:a16="http://schemas.microsoft.com/office/drawing/2014/main" id="{6D8ACD97-E9F1-CD83-9A8A-A29F03591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" y="2082"/>
              <a:ext cx="891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ม.3บ้านกะดูโด๊ะ</a:t>
              </a:r>
            </a:p>
          </p:txBody>
        </p:sp>
        <p:sp>
          <p:nvSpPr>
            <p:cNvPr id="112" name="Rectangle 54">
              <a:extLst>
                <a:ext uri="{FF2B5EF4-FFF2-40B4-BE49-F238E27FC236}">
                  <a16:creationId xmlns:a16="http://schemas.microsoft.com/office/drawing/2014/main" id="{8301E4C1-3301-4F40-8AEE-EA85059B4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2540"/>
              <a:ext cx="78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ngsana New" panose="02020603050405020304" pitchFamily="18" charset="-34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th-TH" sz="1800" b="1" dirty="0"/>
                <a:t>ม.4 บ้านสะเอ๊ะใน</a:t>
              </a:r>
            </a:p>
          </p:txBody>
        </p:sp>
      </p:grpSp>
      <p:sp>
        <p:nvSpPr>
          <p:cNvPr id="113" name="Rectangle 50">
            <a:extLst>
              <a:ext uri="{FF2B5EF4-FFF2-40B4-BE49-F238E27FC236}">
                <a16:creationId xmlns:a16="http://schemas.microsoft.com/office/drawing/2014/main" id="{0C3F95CA-37A6-4DB0-9E13-31A25B69D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3122" y="8092920"/>
            <a:ext cx="122586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h-TH" sz="1800" b="1" dirty="0"/>
              <a:t>ม.3 บ้านบารู</a:t>
            </a:r>
          </a:p>
        </p:txBody>
      </p:sp>
      <p:sp>
        <p:nvSpPr>
          <p:cNvPr id="114" name="วงรี 113">
            <a:extLst>
              <a:ext uri="{FF2B5EF4-FFF2-40B4-BE49-F238E27FC236}">
                <a16:creationId xmlns:a16="http://schemas.microsoft.com/office/drawing/2014/main" id="{921E11D6-C6E9-753D-0725-23527E00DB9C}"/>
              </a:ext>
            </a:extLst>
          </p:cNvPr>
          <p:cNvSpPr/>
          <p:nvPr/>
        </p:nvSpPr>
        <p:spPr>
          <a:xfrm>
            <a:off x="13452409" y="3515726"/>
            <a:ext cx="676275" cy="473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5" name="วงรี 114">
            <a:extLst>
              <a:ext uri="{FF2B5EF4-FFF2-40B4-BE49-F238E27FC236}">
                <a16:creationId xmlns:a16="http://schemas.microsoft.com/office/drawing/2014/main" id="{5F087047-5C07-F1D8-B71C-548E95AFDD9D}"/>
              </a:ext>
            </a:extLst>
          </p:cNvPr>
          <p:cNvSpPr/>
          <p:nvPr/>
        </p:nvSpPr>
        <p:spPr>
          <a:xfrm>
            <a:off x="15235668" y="4478070"/>
            <a:ext cx="676275" cy="473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6" name="วงรี 115">
            <a:extLst>
              <a:ext uri="{FF2B5EF4-FFF2-40B4-BE49-F238E27FC236}">
                <a16:creationId xmlns:a16="http://schemas.microsoft.com/office/drawing/2014/main" id="{8DB7674B-9A30-EB15-792E-3A1C3A9B0F72}"/>
              </a:ext>
            </a:extLst>
          </p:cNvPr>
          <p:cNvSpPr/>
          <p:nvPr/>
        </p:nvSpPr>
        <p:spPr>
          <a:xfrm>
            <a:off x="15398975" y="4896289"/>
            <a:ext cx="676275" cy="473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7" name="วงรี 116">
            <a:extLst>
              <a:ext uri="{FF2B5EF4-FFF2-40B4-BE49-F238E27FC236}">
                <a16:creationId xmlns:a16="http://schemas.microsoft.com/office/drawing/2014/main" id="{AF141AC8-1179-989B-ABEC-BAE6551F9E6A}"/>
              </a:ext>
            </a:extLst>
          </p:cNvPr>
          <p:cNvSpPr/>
          <p:nvPr/>
        </p:nvSpPr>
        <p:spPr>
          <a:xfrm>
            <a:off x="14020713" y="6680004"/>
            <a:ext cx="676275" cy="473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19" name="วงรี 118">
            <a:extLst>
              <a:ext uri="{FF2B5EF4-FFF2-40B4-BE49-F238E27FC236}">
                <a16:creationId xmlns:a16="http://schemas.microsoft.com/office/drawing/2014/main" id="{7CBC505F-57BE-8759-9EE6-FF96C5046D62}"/>
              </a:ext>
            </a:extLst>
          </p:cNvPr>
          <p:cNvSpPr/>
          <p:nvPr/>
        </p:nvSpPr>
        <p:spPr>
          <a:xfrm>
            <a:off x="12043196" y="3230030"/>
            <a:ext cx="676275" cy="473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  <p:sp>
        <p:nvSpPr>
          <p:cNvPr id="120" name="วงรี 119">
            <a:extLst>
              <a:ext uri="{FF2B5EF4-FFF2-40B4-BE49-F238E27FC236}">
                <a16:creationId xmlns:a16="http://schemas.microsoft.com/office/drawing/2014/main" id="{349A2094-35C0-CE17-24B7-BF6AAA350CA8}"/>
              </a:ext>
            </a:extLst>
          </p:cNvPr>
          <p:cNvSpPr/>
          <p:nvPr/>
        </p:nvSpPr>
        <p:spPr>
          <a:xfrm>
            <a:off x="11795904" y="4972315"/>
            <a:ext cx="676275" cy="47387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1600">
              <a:defRPr/>
            </a:pPr>
            <a:r>
              <a:rPr lang="th-TH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2601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543" y="166935"/>
            <a:ext cx="17824914" cy="9823914"/>
            <a:chOff x="0" y="0"/>
            <a:chExt cx="4694628" cy="2587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76FC2165-A2D0-4723-7987-0C345439B7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6" t="15925" r="17500" b="5556"/>
          <a:stretch/>
        </p:blipFill>
        <p:spPr>
          <a:xfrm>
            <a:off x="231539" y="229689"/>
            <a:ext cx="17824913" cy="97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51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D1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543" y="166935"/>
            <a:ext cx="17824914" cy="9823914"/>
            <a:chOff x="0" y="0"/>
            <a:chExt cx="4694628" cy="2587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94627" cy="2587368"/>
            </a:xfrm>
            <a:custGeom>
              <a:avLst/>
              <a:gdLst/>
              <a:ahLst/>
              <a:cxnLst/>
              <a:rect l="l" t="t" r="r" b="b"/>
              <a:pathLst>
                <a:path w="4694627" h="2587368">
                  <a:moveTo>
                    <a:pt x="26494" y="0"/>
                  </a:moveTo>
                  <a:lnTo>
                    <a:pt x="4668133" y="0"/>
                  </a:lnTo>
                  <a:cubicBezTo>
                    <a:pt x="4682766" y="0"/>
                    <a:pt x="4694627" y="11862"/>
                    <a:pt x="4694627" y="26494"/>
                  </a:cubicBezTo>
                  <a:lnTo>
                    <a:pt x="4694627" y="2560874"/>
                  </a:lnTo>
                  <a:cubicBezTo>
                    <a:pt x="4694627" y="2575506"/>
                    <a:pt x="4682766" y="2587368"/>
                    <a:pt x="4668133" y="2587368"/>
                  </a:cubicBezTo>
                  <a:lnTo>
                    <a:pt x="26494" y="2587368"/>
                  </a:lnTo>
                  <a:cubicBezTo>
                    <a:pt x="11862" y="2587368"/>
                    <a:pt x="0" y="2575506"/>
                    <a:pt x="0" y="2560874"/>
                  </a:cubicBezTo>
                  <a:lnTo>
                    <a:pt x="0" y="26494"/>
                  </a:lnTo>
                  <a:cubicBezTo>
                    <a:pt x="0" y="11862"/>
                    <a:pt x="11862" y="0"/>
                    <a:pt x="26494" y="0"/>
                  </a:cubicBezTo>
                  <a:close/>
                </a:path>
              </a:pathLst>
            </a:custGeom>
            <a:solidFill>
              <a:srgbClr val="F4FA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694628" cy="26349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885681" y="2939063"/>
            <a:ext cx="7282539" cy="3210322"/>
            <a:chOff x="0" y="0"/>
            <a:chExt cx="575519" cy="14513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5519" cy="1451316"/>
            </a:xfrm>
            <a:custGeom>
              <a:avLst/>
              <a:gdLst/>
              <a:ahLst/>
              <a:cxnLst/>
              <a:rect l="l" t="t" r="r" b="b"/>
              <a:pathLst>
                <a:path w="575519" h="1451316">
                  <a:moveTo>
                    <a:pt x="0" y="0"/>
                  </a:moveTo>
                  <a:lnTo>
                    <a:pt x="575519" y="0"/>
                  </a:lnTo>
                  <a:lnTo>
                    <a:pt x="575519" y="1451316"/>
                  </a:lnTo>
                  <a:lnTo>
                    <a:pt x="0" y="1451316"/>
                  </a:lnTo>
                  <a:close/>
                </a:path>
              </a:pathLst>
            </a:custGeom>
            <a:solidFill>
              <a:srgbClr val="9DD1FF">
                <a:alpha val="62745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575519" cy="14989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207888" y="3878332"/>
            <a:ext cx="7566678" cy="1211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399"/>
              </a:lnSpc>
            </a:pPr>
            <a:r>
              <a:rPr lang="en-US" sz="8468" spc="254" dirty="0">
                <a:solidFill>
                  <a:schemeClr val="tx2">
                    <a:lumMod val="75000"/>
                  </a:schemeClr>
                </a:solidFill>
                <a:latin typeface="Lovelo"/>
                <a:ea typeface="Lovelo"/>
                <a:cs typeface="Lovelo"/>
                <a:sym typeface="Lovelo"/>
              </a:rPr>
              <a:t>THANK  YOU</a:t>
            </a:r>
          </a:p>
        </p:txBody>
      </p:sp>
      <p:sp>
        <p:nvSpPr>
          <p:cNvPr id="13" name="Freeform 13"/>
          <p:cNvSpPr/>
          <p:nvPr/>
        </p:nvSpPr>
        <p:spPr>
          <a:xfrm rot="-8289951">
            <a:off x="15277171" y="5060594"/>
            <a:ext cx="2484511" cy="867320"/>
          </a:xfrm>
          <a:custGeom>
            <a:avLst/>
            <a:gdLst/>
            <a:ahLst/>
            <a:cxnLst/>
            <a:rect l="l" t="t" r="r" b="b"/>
            <a:pathLst>
              <a:path w="2484511" h="867320">
                <a:moveTo>
                  <a:pt x="0" y="0"/>
                </a:moveTo>
                <a:lnTo>
                  <a:pt x="2484512" y="0"/>
                </a:lnTo>
                <a:lnTo>
                  <a:pt x="2484512" y="867321"/>
                </a:lnTo>
                <a:lnTo>
                  <a:pt x="0" y="8673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6746965" flipV="1">
            <a:off x="7962338" y="9269550"/>
            <a:ext cx="1025580" cy="358021"/>
          </a:xfrm>
          <a:custGeom>
            <a:avLst/>
            <a:gdLst/>
            <a:ahLst/>
            <a:cxnLst/>
            <a:rect l="l" t="t" r="r" b="b"/>
            <a:pathLst>
              <a:path w="1025580" h="358021">
                <a:moveTo>
                  <a:pt x="0" y="358020"/>
                </a:moveTo>
                <a:lnTo>
                  <a:pt x="1025580" y="358020"/>
                </a:lnTo>
                <a:lnTo>
                  <a:pt x="1025580" y="0"/>
                </a:lnTo>
                <a:lnTo>
                  <a:pt x="0" y="0"/>
                </a:lnTo>
                <a:lnTo>
                  <a:pt x="0" y="35802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395*223"/>
  <p:tag name="TABLE_ENDDRAG_RECT" val="0*272*395*22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TABLE_ENDDRAG_ORIGIN_RECT" val="395*223"/>
  <p:tag name="TABLE_ENDDRAG_RECT" val="0*272*395*22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832</Words>
  <Application>Microsoft Office PowerPoint</Application>
  <PresentationFormat>กำหนดเอง</PresentationFormat>
  <Paragraphs>317</Paragraphs>
  <Slides>10</Slides>
  <Notes>5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10</vt:i4>
      </vt:variant>
    </vt:vector>
  </HeadingPairs>
  <TitlesOfParts>
    <vt:vector size="26" baseType="lpstr">
      <vt:lpstr>เอฟซี ไอคอนิก Bold</vt:lpstr>
      <vt:lpstr>เอฟซี ไอคอนิก</vt:lpstr>
      <vt:lpstr>Arimo</vt:lpstr>
      <vt:lpstr>Calibri</vt:lpstr>
      <vt:lpstr>Calibri Light</vt:lpstr>
      <vt:lpstr>Open Sans Extra Bold</vt:lpstr>
      <vt:lpstr>TH SarabunPSK</vt:lpstr>
      <vt:lpstr>Lovelo</vt:lpstr>
      <vt:lpstr>Aptos</vt:lpstr>
      <vt:lpstr>TH Niramit AS</vt:lpstr>
      <vt:lpstr>Arial</vt:lpstr>
      <vt:lpstr>Prompt Bold</vt:lpstr>
      <vt:lpstr>AngsanaUPC</vt:lpstr>
      <vt:lpstr>เอฟซี ไอคอนิก Light</vt:lpstr>
      <vt:lpstr>เอฟซี ไอคอนิก Thin</vt:lpstr>
      <vt:lpstr>Office Theme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สีฟ้า งานนำเสนอ สไลด์ พรีเซนเทชั่น</dc:title>
  <dc:creator>SSO Krongpinang</dc:creator>
  <cp:lastModifiedBy>อาดัม แวดาย๊ะ</cp:lastModifiedBy>
  <cp:revision>16</cp:revision>
  <dcterms:created xsi:type="dcterms:W3CDTF">2006-08-16T00:00:00Z</dcterms:created>
  <dcterms:modified xsi:type="dcterms:W3CDTF">2024-12-12T04:28:59Z</dcterms:modified>
  <dc:identifier>DAGVM_SkB8U</dc:identifier>
</cp:coreProperties>
</file>